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34C284-ED6C-421D-8891-3E02CACF6E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AFE748-8A02-4297-A58F-59530E7435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29FCD9-FA01-469D-9B28-5FE53E0BD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38E6C-58C4-417B-B57F-A456826E66D4}" type="datetimeFigureOut">
              <a:rPr lang="fr-FR" smtClean="0"/>
              <a:t>25/11/2021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11F42E-C0FA-4782-9D28-6C546980C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887881-04D9-492A-9948-8EA335AEA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7120-4C3B-408B-8521-E96C24A3D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601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63BD1E-6254-4EE6-9FC2-FB62C1B17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0A0AB05-1F11-41AA-A51D-FD82D7B1B1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4645CF-FB91-43FC-84F1-616F05136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38E6C-58C4-417B-B57F-A456826E66D4}" type="datetimeFigureOut">
              <a:rPr lang="fr-FR" smtClean="0"/>
              <a:t>25/11/2021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151696-3239-4B8D-9A60-132E894E1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386423E-CBF4-48CD-B5EB-F95C1D8E2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7120-4C3B-408B-8521-E96C24A3D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2720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BCFFB2A-49A6-494D-BEC1-D32A5D1856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098768D-947C-499F-8AD7-CC34E296FD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784B85-5905-4A41-9A87-514814BBA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38E6C-58C4-417B-B57F-A456826E66D4}" type="datetimeFigureOut">
              <a:rPr lang="fr-FR" smtClean="0"/>
              <a:t>25/11/2021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3A47048-F903-4E3C-9DE7-EE7837224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FDCA11-1AE4-499E-BC9A-7D46927A8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7120-4C3B-408B-8521-E96C24A3D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788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7C1074-9F95-47E2-8B8A-11D17646CB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677D39B-1D17-4B33-AE81-14D557B348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B37F6C5-4E86-41F1-95F9-E6498EFAA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38E6C-58C4-417B-B57F-A456826E66D4}" type="datetimeFigureOut">
              <a:rPr lang="fr-FR" smtClean="0"/>
              <a:t>25/11/2021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3D6E2EE-73CA-41EA-BEA4-4F1AB332F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6E6188B-8C78-49FB-A428-35174A012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7120-4C3B-408B-8521-E96C24A3D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1614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C4DA11-9D6C-4D87-9447-D929929DA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7092551-8F64-4072-9BE7-EC50E4A72E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D33DBA-66BC-4180-910C-09D35C149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38E6C-58C4-417B-B57F-A456826E66D4}" type="datetimeFigureOut">
              <a:rPr lang="fr-FR" smtClean="0"/>
              <a:t>25/11/2021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7D008D0-F38C-44A7-83FF-86D825E276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E0665FA-FF0D-4E05-A0DE-9B84A1BA6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7120-4C3B-408B-8521-E96C24A3D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178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30BCF0-0190-41B8-80E6-9D175C5A9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E07FCA5-BCBD-439F-96A8-221701173B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2B6C073-D6FC-4D22-8AD0-C8D6DB5F56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5A45A12-56A2-4F28-B092-4286D5B86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38E6C-58C4-417B-B57F-A456826E66D4}" type="datetimeFigureOut">
              <a:rPr lang="fr-FR" smtClean="0"/>
              <a:t>25/11/2021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081D09E-714A-4D27-A33B-C782F1555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F87B06E-ECF2-4641-8991-6121F406C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7120-4C3B-408B-8521-E96C24A3D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4352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2EE80A-A367-4DFE-9668-DADF05C02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C4281DD-F5A1-4945-B054-F09ABAD914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76208C0-5293-4768-9237-CCFD5B43E4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BF9D72-64A5-4D0B-B697-11A3205E84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9C542A7-1B6E-4B46-930F-638A085E26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C962779-9CB0-4181-89AF-064DC0A19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38E6C-58C4-417B-B57F-A456826E66D4}" type="datetimeFigureOut">
              <a:rPr lang="fr-FR" smtClean="0"/>
              <a:t>25/11/2021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5A2B50B-2626-4A76-A197-E01A13322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710F652-7EDD-4203-A763-E6D4956316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7120-4C3B-408B-8521-E96C24A3D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9147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12A9B1-E7C3-4D84-BEE7-857E078E7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D466065-EEE8-467A-815C-C98FB1B36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38E6C-58C4-417B-B57F-A456826E66D4}" type="datetimeFigureOut">
              <a:rPr lang="fr-FR" smtClean="0"/>
              <a:t>25/11/2021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B6A9909-4728-4CF9-9588-758D96C0D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66E0150-2125-469B-B6F6-F304045F3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7120-4C3B-408B-8521-E96C24A3D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2076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60B6142-E556-48E5-81E9-0D3A2DEBF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38E6C-58C4-417B-B57F-A456826E66D4}" type="datetimeFigureOut">
              <a:rPr lang="fr-FR" smtClean="0"/>
              <a:t>25/11/2021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BB9508E-936B-436D-8EFE-C6F60CA30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E561926-008B-4ED8-B131-0E468D6A4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7120-4C3B-408B-8521-E96C24A3D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8492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3047AF6-FA01-4266-BA62-6826B8D0D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6144597-33B2-47B2-8923-95749CB4A9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966450E-CDC7-4AE3-A693-70502A9A59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36AC174-A30F-41AE-8E79-0AF028771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38E6C-58C4-417B-B57F-A456826E66D4}" type="datetimeFigureOut">
              <a:rPr lang="fr-FR" smtClean="0"/>
              <a:t>25/11/2021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C16AB40-B6AE-495F-97EE-0B0588100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5712844-715B-43FC-A907-13E4D0F54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7120-4C3B-408B-8521-E96C24A3D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099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C4630F-F4BD-46CE-A86F-0A63A799C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5A8C956-3206-49F1-876F-73F7A9AD7E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6CE8967-B286-4D41-ACEB-E5A18F07C2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AE1FB1F-232C-4829-A9F9-FB2FDDCC1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38E6C-58C4-417B-B57F-A456826E66D4}" type="datetimeFigureOut">
              <a:rPr lang="fr-FR" smtClean="0"/>
              <a:t>25/11/2021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CE5C51-8A9D-45E8-BAA7-30F356ABC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B2DA37F-783E-4C0D-BAF0-1C3516D52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67120-4C3B-408B-8521-E96C24A3D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65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DD46BBF-A5CF-4B50-BB56-4E2D4C7F15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A81EBA-BD0E-496B-A22F-45D290796D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0A13EB4-3CFB-4D64-B860-70BD6C6D3C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38E6C-58C4-417B-B57F-A456826E66D4}" type="datetimeFigureOut">
              <a:rPr lang="fr-FR" smtClean="0"/>
              <a:t>25/11/2021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0ECD5FC-6A62-4EA4-9BDD-A515E06804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821CFA-7419-4B10-A326-6B52BE5F1E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67120-4C3B-408B-8521-E96C24A3D9F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6821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E302431-12E0-4A23-A959-882C8EEB07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5023" y="4779088"/>
            <a:ext cx="10740190" cy="1351548"/>
          </a:xfrm>
          <a:solidFill>
            <a:srgbClr val="00365A"/>
          </a:solidFill>
        </p:spPr>
        <p:txBody>
          <a:bodyPr/>
          <a:lstStyle/>
          <a:p>
            <a:r>
              <a:rPr lang="fr-FR" b="1" dirty="0">
                <a:solidFill>
                  <a:schemeClr val="bg1"/>
                </a:solidFill>
              </a:rPr>
              <a:t>3 journées thématiques pour 66 participants dispensées en 2021</a:t>
            </a:r>
          </a:p>
          <a:p>
            <a:r>
              <a:rPr lang="fr-FR" b="1" dirty="0" err="1">
                <a:solidFill>
                  <a:schemeClr val="bg1"/>
                </a:solidFill>
              </a:rPr>
              <a:t>miniSUC</a:t>
            </a:r>
            <a:r>
              <a:rPr lang="fr-FR" b="1" dirty="0">
                <a:solidFill>
                  <a:schemeClr val="bg1"/>
                </a:solidFill>
              </a:rPr>
              <a:t> : 5 sessions virtuelles pour 194 participants en 2021</a:t>
            </a:r>
          </a:p>
          <a:p>
            <a:r>
              <a:rPr lang="fr-FR" b="1" dirty="0">
                <a:solidFill>
                  <a:schemeClr val="bg1"/>
                </a:solidFill>
              </a:rPr>
              <a:t>SUC : 6 modules pour 100 participants en 2019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B6C7B121-6297-480A-998B-FFE9864EE0F0}"/>
              </a:ext>
            </a:extLst>
          </p:cNvPr>
          <p:cNvSpPr txBox="1"/>
          <p:nvPr/>
        </p:nvSpPr>
        <p:spPr>
          <a:xfrm>
            <a:off x="875022" y="3593447"/>
            <a:ext cx="1999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Des formations validant votre </a:t>
            </a:r>
            <a:r>
              <a:rPr lang="fr-FR" dirty="0" err="1"/>
              <a:t>dpc</a:t>
            </a:r>
            <a:endParaRPr lang="fr-FR" dirty="0"/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1169D588-8C74-4CCB-ABB1-665DC471B36D}"/>
              </a:ext>
            </a:extLst>
          </p:cNvPr>
          <p:cNvSpPr txBox="1"/>
          <p:nvPr/>
        </p:nvSpPr>
        <p:spPr>
          <a:xfrm>
            <a:off x="3821186" y="3751358"/>
            <a:ext cx="3279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Des formations 100% urologie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E60DB359-D1DD-4FD0-922C-EDB835A8C74F}"/>
              </a:ext>
            </a:extLst>
          </p:cNvPr>
          <p:cNvSpPr txBox="1"/>
          <p:nvPr/>
        </p:nvSpPr>
        <p:spPr>
          <a:xfrm>
            <a:off x="7688584" y="3593447"/>
            <a:ext cx="405780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0" i="0" dirty="0">
                <a:effectLst/>
                <a:latin typeface="AvenirNextLTPro"/>
              </a:rPr>
              <a:t>Des formations vous permettant une mise à jour de vos connaissances et des nouveautés dans une thématique précise de notre spécialité</a:t>
            </a: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5727A67-A152-464E-965B-483A37C640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5956" y="1662292"/>
            <a:ext cx="1891525" cy="18000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7696141A-5C34-494A-8A02-BC42ACA9F8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6856" y="1662292"/>
            <a:ext cx="1891525" cy="180000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388447C7-37FE-44FA-855F-DFFD43D264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023" y="1662292"/>
            <a:ext cx="1603361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5489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Application>Microsoft Office PowerPoint</Application>
  <PresentationFormat>Grand écran</PresentationFormat>
  <Paragraphs>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AvenirNextLTPro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Vanessa Avrillon</dc:creator>
  <cp:lastModifiedBy>Vanessa Avrillon</cp:lastModifiedBy>
  <cp:revision>1</cp:revision>
  <dcterms:created xsi:type="dcterms:W3CDTF">2021-11-25T13:22:08Z</dcterms:created>
  <dcterms:modified xsi:type="dcterms:W3CDTF">2021-11-25T13:22:42Z</dcterms:modified>
</cp:coreProperties>
</file>