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24"/>
  </p:notesMasterIdLst>
  <p:sldIdLst>
    <p:sldId id="256" r:id="rId4"/>
    <p:sldId id="311" r:id="rId5"/>
    <p:sldId id="258" r:id="rId6"/>
    <p:sldId id="259" r:id="rId7"/>
    <p:sldId id="261" r:id="rId8"/>
    <p:sldId id="309" r:id="rId9"/>
    <p:sldId id="263" r:id="rId10"/>
    <p:sldId id="266" r:id="rId11"/>
    <p:sldId id="268" r:id="rId12"/>
    <p:sldId id="306" r:id="rId13"/>
    <p:sldId id="313" r:id="rId14"/>
    <p:sldId id="269" r:id="rId15"/>
    <p:sldId id="307" r:id="rId16"/>
    <p:sldId id="308" r:id="rId17"/>
    <p:sldId id="272" r:id="rId18"/>
    <p:sldId id="273" r:id="rId19"/>
    <p:sldId id="274" r:id="rId20"/>
    <p:sldId id="275" r:id="rId21"/>
    <p:sldId id="318" r:id="rId22"/>
    <p:sldId id="277"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9804B3-6E33-40D7-B033-329E7C22A515}" type="datetimeFigureOut">
              <a:rPr lang="fr-FR" smtClean="0"/>
              <a:t>07/03/2020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531AF4-D7C3-4A4C-BEE6-156300632D23}" type="slidenum">
              <a:rPr lang="fr-FR" smtClean="0"/>
              <a:t>‹N°›</a:t>
            </a:fld>
            <a:endParaRPr lang="fr-FR"/>
          </a:p>
        </p:txBody>
      </p:sp>
    </p:spTree>
    <p:extLst>
      <p:ext uri="{BB962C8B-B14F-4D97-AF65-F5344CB8AC3E}">
        <p14:creationId xmlns:p14="http://schemas.microsoft.com/office/powerpoint/2010/main" val="961573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14">
            <a:extLst>
              <a:ext uri="{FF2B5EF4-FFF2-40B4-BE49-F238E27FC236}">
                <a16:creationId xmlns:a16="http://schemas.microsoft.com/office/drawing/2014/main" id="{233393FA-9A53-4681-9FB1-967B0DA0CE91}"/>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A15CD07B-AD84-470D-8173-AF022E45C772}" type="slidenum">
              <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65537" name="Text Box 1">
            <a:extLst>
              <a:ext uri="{FF2B5EF4-FFF2-40B4-BE49-F238E27FC236}">
                <a16:creationId xmlns:a16="http://schemas.microsoft.com/office/drawing/2014/main" id="{7F8E1356-43C8-459D-BD90-EAF259E4124F}"/>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3778A6B5-9596-4251-9E2C-1ADD0E108BCD}"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65538" name="Text Box 2">
            <a:extLst>
              <a:ext uri="{FF2B5EF4-FFF2-40B4-BE49-F238E27FC236}">
                <a16:creationId xmlns:a16="http://schemas.microsoft.com/office/drawing/2014/main" id="{E4D8C536-7C6A-42F4-A966-812B77B66C40}"/>
              </a:ext>
            </a:extLst>
          </p:cNvPr>
          <p:cNvSpPr txBox="1">
            <a:spLocks noChangeArrowheads="1"/>
          </p:cNvSpPr>
          <p:nvPr/>
        </p:nvSpPr>
        <p:spPr bwMode="auto">
          <a:xfrm>
            <a:off x="3886200" y="8686800"/>
            <a:ext cx="29654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9530ABFC-C8C5-457F-AFF2-BF4552032A56}"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65539" name="Text Box 3">
            <a:extLst>
              <a:ext uri="{FF2B5EF4-FFF2-40B4-BE49-F238E27FC236}">
                <a16:creationId xmlns:a16="http://schemas.microsoft.com/office/drawing/2014/main" id="{7B976657-A4B9-49EE-A14B-5131CDD57265}"/>
              </a:ext>
            </a:extLst>
          </p:cNvPr>
          <p:cNvSpPr txBox="1">
            <a:spLocks noChangeArrowheads="1"/>
          </p:cNvSpPr>
          <p:nvPr/>
        </p:nvSpPr>
        <p:spPr bwMode="auto">
          <a:xfrm>
            <a:off x="3886200" y="8686800"/>
            <a:ext cx="2967038" cy="452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76D3EEE3-DAC6-46AD-BF2F-0F002549595C}"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65540" name="Text Box 4">
            <a:extLst>
              <a:ext uri="{FF2B5EF4-FFF2-40B4-BE49-F238E27FC236}">
                <a16:creationId xmlns:a16="http://schemas.microsoft.com/office/drawing/2014/main" id="{07147AAC-BD53-4647-93C2-1F5D50816614}"/>
              </a:ext>
            </a:extLst>
          </p:cNvPr>
          <p:cNvSpPr txBox="1">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CF88D61-62FD-4153-A025-6D6774157EBF}"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65541" name="Rectangle 5">
            <a:extLst>
              <a:ext uri="{FF2B5EF4-FFF2-40B4-BE49-F238E27FC236}">
                <a16:creationId xmlns:a16="http://schemas.microsoft.com/office/drawing/2014/main" id="{8CEDE382-3955-4F2B-86BF-93193BFFB084}"/>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5542" name="Rectangle 6">
            <a:extLst>
              <a:ext uri="{FF2B5EF4-FFF2-40B4-BE49-F238E27FC236}">
                <a16:creationId xmlns:a16="http://schemas.microsoft.com/office/drawing/2014/main" id="{21861451-C702-4212-9493-8C936C491927}"/>
              </a:ext>
            </a:extLst>
          </p:cNvPr>
          <p:cNvSpPr txBox="1">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4">
            <a:extLst>
              <a:ext uri="{FF2B5EF4-FFF2-40B4-BE49-F238E27FC236}">
                <a16:creationId xmlns:a16="http://schemas.microsoft.com/office/drawing/2014/main" id="{3997E16D-EDFC-4EF3-90C6-286EB48A02AC}"/>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1pPr>
            <a:lvl2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2pPr>
            <a:lvl3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3pPr>
            <a:lvl4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4pPr>
            <a:lvl5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6E49420A-4C0C-4453-82F3-707E6C383B00}"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10</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4339" name="Text Box 1">
            <a:extLst>
              <a:ext uri="{FF2B5EF4-FFF2-40B4-BE49-F238E27FC236}">
                <a16:creationId xmlns:a16="http://schemas.microsoft.com/office/drawing/2014/main" id="{FE8726E2-6E03-4517-8C33-2ADF5E8855E9}"/>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06BBAE06-A30D-424F-BEB8-7CC020EB171E}"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10</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14340" name="Text Box 2">
            <a:extLst>
              <a:ext uri="{FF2B5EF4-FFF2-40B4-BE49-F238E27FC236}">
                <a16:creationId xmlns:a16="http://schemas.microsoft.com/office/drawing/2014/main" id="{A39CC7E4-E7B5-4B55-9F4C-30DB337BF2E1}"/>
              </a:ext>
            </a:extLst>
          </p:cNvPr>
          <p:cNvSpPr txBox="1">
            <a:spLocks noChangeArrowheads="1"/>
          </p:cNvSpPr>
          <p:nvPr/>
        </p:nvSpPr>
        <p:spPr bwMode="auto">
          <a:xfrm>
            <a:off x="3886200" y="8686800"/>
            <a:ext cx="29654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6AA14FEB-C231-401F-A588-E59806EF4BC4}"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10</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14341" name="Text Box 3">
            <a:extLst>
              <a:ext uri="{FF2B5EF4-FFF2-40B4-BE49-F238E27FC236}">
                <a16:creationId xmlns:a16="http://schemas.microsoft.com/office/drawing/2014/main" id="{FFD4F208-1EB6-4F4D-B1C6-4C69FD3D72AC}"/>
              </a:ext>
            </a:extLst>
          </p:cNvPr>
          <p:cNvSpPr txBox="1">
            <a:spLocks noChangeArrowheads="1"/>
          </p:cNvSpPr>
          <p:nvPr/>
        </p:nvSpPr>
        <p:spPr bwMode="auto">
          <a:xfrm>
            <a:off x="3884613" y="8685213"/>
            <a:ext cx="2967037"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1C3B8C2D-604F-421E-B7D0-23F9CC863760}"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10</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14342" name="Rectangle 4">
            <a:extLst>
              <a:ext uri="{FF2B5EF4-FFF2-40B4-BE49-F238E27FC236}">
                <a16:creationId xmlns:a16="http://schemas.microsoft.com/office/drawing/2014/main" id="{50830ABD-672F-45AF-AD46-3F49EF75C6B4}"/>
              </a:ext>
            </a:extLst>
          </p:cNvPr>
          <p:cNvSpPr>
            <a:spLocks noGrp="1" noRot="1" noChangeAspect="1" noChangeArrowheads="1" noTextEdit="1"/>
          </p:cNvSpPr>
          <p:nvPr>
            <p:ph type="sldImg"/>
          </p:nvPr>
        </p:nvSpPr>
        <p:spPr>
          <a:xfrm>
            <a:off x="382588" y="685800"/>
            <a:ext cx="6091237" cy="3427413"/>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343" name="Rectangle 5">
            <a:extLst>
              <a:ext uri="{FF2B5EF4-FFF2-40B4-BE49-F238E27FC236}">
                <a16:creationId xmlns:a16="http://schemas.microsoft.com/office/drawing/2014/main" id="{ABC81F50-0EB9-4957-89A7-24F9BEE00088}"/>
              </a:ext>
            </a:extLst>
          </p:cNvPr>
          <p:cNvSpPr>
            <a:spLocks noGrp="1" noChangeArrowheads="1"/>
          </p:cNvSpPr>
          <p:nvPr>
            <p:ph type="body" idx="1"/>
          </p:nvPr>
        </p:nvSpPr>
        <p:spPr>
          <a:xfrm>
            <a:off x="685800" y="4343400"/>
            <a:ext cx="5484813"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14">
            <a:extLst>
              <a:ext uri="{FF2B5EF4-FFF2-40B4-BE49-F238E27FC236}">
                <a16:creationId xmlns:a16="http://schemas.microsoft.com/office/drawing/2014/main" id="{C1B7A16B-3187-4DE2-8B65-04B56162F406}"/>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1pPr>
            <a:lvl2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2pPr>
            <a:lvl3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3pPr>
            <a:lvl4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4pPr>
            <a:lvl5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FF6B2946-EE2E-4C09-978E-35E98357D2A8}"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11</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6387" name="Text Box 1">
            <a:extLst>
              <a:ext uri="{FF2B5EF4-FFF2-40B4-BE49-F238E27FC236}">
                <a16:creationId xmlns:a16="http://schemas.microsoft.com/office/drawing/2014/main" id="{A8E05CB3-90A9-4FDE-8CF9-FD0F3EE648FC}"/>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6DC86D66-D692-4F47-BCF7-5F98CCE020D8}"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11</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16388" name="Text Box 2">
            <a:extLst>
              <a:ext uri="{FF2B5EF4-FFF2-40B4-BE49-F238E27FC236}">
                <a16:creationId xmlns:a16="http://schemas.microsoft.com/office/drawing/2014/main" id="{BF725E42-C4F0-4E2B-A70F-FD5AC241AC39}"/>
              </a:ext>
            </a:extLst>
          </p:cNvPr>
          <p:cNvSpPr txBox="1">
            <a:spLocks noChangeArrowheads="1"/>
          </p:cNvSpPr>
          <p:nvPr/>
        </p:nvSpPr>
        <p:spPr bwMode="auto">
          <a:xfrm>
            <a:off x="3886200" y="8686800"/>
            <a:ext cx="29654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B207C35B-1BC9-49D0-B0FB-BDA7A5B9F51F}"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11</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16389" name="Text Box 3">
            <a:extLst>
              <a:ext uri="{FF2B5EF4-FFF2-40B4-BE49-F238E27FC236}">
                <a16:creationId xmlns:a16="http://schemas.microsoft.com/office/drawing/2014/main" id="{1FF06B8B-5171-4740-8037-C390EB95526B}"/>
              </a:ext>
            </a:extLst>
          </p:cNvPr>
          <p:cNvSpPr txBox="1">
            <a:spLocks noChangeArrowheads="1"/>
          </p:cNvSpPr>
          <p:nvPr/>
        </p:nvSpPr>
        <p:spPr bwMode="auto">
          <a:xfrm>
            <a:off x="3884613" y="8685213"/>
            <a:ext cx="2967037"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6D332768-1991-4081-AD46-B86ADE42A113}"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11</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16390" name="Rectangle 4">
            <a:extLst>
              <a:ext uri="{FF2B5EF4-FFF2-40B4-BE49-F238E27FC236}">
                <a16:creationId xmlns:a16="http://schemas.microsoft.com/office/drawing/2014/main" id="{21B5F9B2-0FA7-4D52-BBAF-E21BF4BF45FB}"/>
              </a:ext>
            </a:extLst>
          </p:cNvPr>
          <p:cNvSpPr>
            <a:spLocks noGrp="1" noRot="1" noChangeAspect="1" noChangeArrowheads="1" noTextEdit="1"/>
          </p:cNvSpPr>
          <p:nvPr>
            <p:ph type="sldImg"/>
          </p:nvPr>
        </p:nvSpPr>
        <p:spPr>
          <a:xfrm>
            <a:off x="382588" y="685800"/>
            <a:ext cx="6091237" cy="3427413"/>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91" name="Rectangle 5">
            <a:extLst>
              <a:ext uri="{FF2B5EF4-FFF2-40B4-BE49-F238E27FC236}">
                <a16:creationId xmlns:a16="http://schemas.microsoft.com/office/drawing/2014/main" id="{320F738B-2382-49D9-B84F-A3314BBADE7F}"/>
              </a:ext>
            </a:extLst>
          </p:cNvPr>
          <p:cNvSpPr>
            <a:spLocks noGrp="1" noChangeArrowheads="1"/>
          </p:cNvSpPr>
          <p:nvPr>
            <p:ph type="body" idx="1"/>
          </p:nvPr>
        </p:nvSpPr>
        <p:spPr>
          <a:xfrm>
            <a:off x="685800" y="4343400"/>
            <a:ext cx="5484813"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4">
            <a:extLst>
              <a:ext uri="{FF2B5EF4-FFF2-40B4-BE49-F238E27FC236}">
                <a16:creationId xmlns:a16="http://schemas.microsoft.com/office/drawing/2014/main" id="{BF378495-38CA-405A-AB3E-2099CD2C462E}"/>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F5FED8E-7F28-484A-8296-1C29E479BA3C}" type="slidenum">
              <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12</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78849" name="Text Box 1">
            <a:extLst>
              <a:ext uri="{FF2B5EF4-FFF2-40B4-BE49-F238E27FC236}">
                <a16:creationId xmlns:a16="http://schemas.microsoft.com/office/drawing/2014/main" id="{43505807-294D-44BF-9050-6AFA39618398}"/>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980AF59-4817-4901-8048-744C91B006BE}"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12</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78850" name="Rectangle 2">
            <a:extLst>
              <a:ext uri="{FF2B5EF4-FFF2-40B4-BE49-F238E27FC236}">
                <a16:creationId xmlns:a16="http://schemas.microsoft.com/office/drawing/2014/main" id="{BCE48215-1DF7-46FA-B947-BE24AD41CFCE}"/>
              </a:ext>
            </a:extLst>
          </p:cNvPr>
          <p:cNvSpPr txBox="1">
            <a:spLocks noGrp="1" noRot="1" noChangeAspect="1" noChangeArrowheads="1"/>
          </p:cNvSpPr>
          <p:nvPr>
            <p:ph type="sldImg"/>
          </p:nvPr>
        </p:nvSpPr>
        <p:spPr bwMode="auto">
          <a:xfrm>
            <a:off x="384175" y="685800"/>
            <a:ext cx="6084888" cy="34242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8851" name="Rectangle 3">
            <a:extLst>
              <a:ext uri="{FF2B5EF4-FFF2-40B4-BE49-F238E27FC236}">
                <a16:creationId xmlns:a16="http://schemas.microsoft.com/office/drawing/2014/main" id="{BBB036CA-5E91-4496-B6A2-33B70D372CB7}"/>
              </a:ext>
            </a:extLst>
          </p:cNvPr>
          <p:cNvSpPr txBox="1">
            <a:spLocks noGrp="1" noChangeArrowheads="1"/>
          </p:cNvSpPr>
          <p:nvPr>
            <p:ph type="body" idx="1"/>
          </p:nvPr>
        </p:nvSpPr>
        <p:spPr bwMode="auto">
          <a:xfrm>
            <a:off x="685800" y="4343400"/>
            <a:ext cx="5481638" cy="41116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14">
            <a:extLst>
              <a:ext uri="{FF2B5EF4-FFF2-40B4-BE49-F238E27FC236}">
                <a16:creationId xmlns:a16="http://schemas.microsoft.com/office/drawing/2014/main" id="{745B6A9A-A5BB-4E06-BB35-6A7B28676741}"/>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1pPr>
            <a:lvl2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2pPr>
            <a:lvl3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3pPr>
            <a:lvl4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4pPr>
            <a:lvl5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821D9996-D3E7-4DDB-8499-395088249AF3}"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13</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8435" name="Text Box 1">
            <a:extLst>
              <a:ext uri="{FF2B5EF4-FFF2-40B4-BE49-F238E27FC236}">
                <a16:creationId xmlns:a16="http://schemas.microsoft.com/office/drawing/2014/main" id="{925CEB41-8EB2-48F2-8973-7074CAB4101E}"/>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79A23BC4-4C01-4BEE-A43B-62A253E4B88F}"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13</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8436" name="Rectangle 2">
            <a:extLst>
              <a:ext uri="{FF2B5EF4-FFF2-40B4-BE49-F238E27FC236}">
                <a16:creationId xmlns:a16="http://schemas.microsoft.com/office/drawing/2014/main" id="{4E3E88FB-850A-46B5-B61E-9E85C461FED8}"/>
              </a:ext>
            </a:extLst>
          </p:cNvPr>
          <p:cNvSpPr>
            <a:spLocks noGrp="1" noRot="1" noChangeAspect="1" noChangeArrowheads="1" noTextEdit="1"/>
          </p:cNvSpPr>
          <p:nvPr>
            <p:ph type="sldImg"/>
          </p:nvPr>
        </p:nvSpPr>
        <p:spPr>
          <a:xfrm>
            <a:off x="381000" y="685800"/>
            <a:ext cx="6096000" cy="342900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437" name="Rectangle 3">
            <a:extLst>
              <a:ext uri="{FF2B5EF4-FFF2-40B4-BE49-F238E27FC236}">
                <a16:creationId xmlns:a16="http://schemas.microsoft.com/office/drawing/2014/main" id="{195638F0-BEAC-4BAF-8D4B-75D6AEC5C9C9}"/>
              </a:ext>
            </a:extLst>
          </p:cNvPr>
          <p:cNvSpPr>
            <a:spLocks noGrp="1" noChangeArrowheads="1"/>
          </p:cNvSpPr>
          <p:nvPr>
            <p:ph type="body" idx="1"/>
          </p:nvPr>
        </p:nvSpPr>
        <p:spPr>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14">
            <a:extLst>
              <a:ext uri="{FF2B5EF4-FFF2-40B4-BE49-F238E27FC236}">
                <a16:creationId xmlns:a16="http://schemas.microsoft.com/office/drawing/2014/main" id="{2F263917-B03D-48B6-8FDD-22A5A45D09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1pPr>
            <a:lvl2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2pPr>
            <a:lvl3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3pPr>
            <a:lvl4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4pPr>
            <a:lvl5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175BAF50-36CB-4892-9B61-F2FDE8AAF54B}"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14</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0483" name="Text Box 1">
            <a:extLst>
              <a:ext uri="{FF2B5EF4-FFF2-40B4-BE49-F238E27FC236}">
                <a16:creationId xmlns:a16="http://schemas.microsoft.com/office/drawing/2014/main" id="{0340C568-5B5B-4BC7-BB71-B2789E19E506}"/>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AE49332-8EA1-46F3-BF6F-C5C7C79C2F5F}"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14</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20484" name="Rectangle 2">
            <a:extLst>
              <a:ext uri="{FF2B5EF4-FFF2-40B4-BE49-F238E27FC236}">
                <a16:creationId xmlns:a16="http://schemas.microsoft.com/office/drawing/2014/main" id="{E40BE848-29CF-4425-BCD4-A69E67DA3EE2}"/>
              </a:ext>
            </a:extLst>
          </p:cNvPr>
          <p:cNvSpPr>
            <a:spLocks noGrp="1" noRot="1" noChangeAspect="1" noChangeArrowheads="1" noTextEdit="1"/>
          </p:cNvSpPr>
          <p:nvPr>
            <p:ph type="sldImg"/>
          </p:nvPr>
        </p:nvSpPr>
        <p:spPr>
          <a:xfrm>
            <a:off x="381000" y="685800"/>
            <a:ext cx="6096000" cy="342900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5" name="Rectangle 3">
            <a:extLst>
              <a:ext uri="{FF2B5EF4-FFF2-40B4-BE49-F238E27FC236}">
                <a16:creationId xmlns:a16="http://schemas.microsoft.com/office/drawing/2014/main" id="{070295D4-6FAA-4D4F-8A4A-D1FC9D931BBE}"/>
              </a:ext>
            </a:extLst>
          </p:cNvPr>
          <p:cNvSpPr>
            <a:spLocks noGrp="1" noChangeArrowheads="1"/>
          </p:cNvSpPr>
          <p:nvPr>
            <p:ph type="body" idx="1"/>
          </p:nvPr>
        </p:nvSpPr>
        <p:spPr>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4">
            <a:extLst>
              <a:ext uri="{FF2B5EF4-FFF2-40B4-BE49-F238E27FC236}">
                <a16:creationId xmlns:a16="http://schemas.microsoft.com/office/drawing/2014/main" id="{6A2E4841-0C84-4165-87B2-6944BA3DF97C}"/>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8B46DF30-326D-4A33-9AC5-F6615BB4831D}" type="slidenum">
              <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15</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81921" name="Text Box 1">
            <a:extLst>
              <a:ext uri="{FF2B5EF4-FFF2-40B4-BE49-F238E27FC236}">
                <a16:creationId xmlns:a16="http://schemas.microsoft.com/office/drawing/2014/main" id="{B128392B-2A5B-4401-8110-3D2003C9B2EB}"/>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54C8526-7F48-4C29-8049-0571EA80082F}"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15</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1922" name="Rectangle 2">
            <a:extLst>
              <a:ext uri="{FF2B5EF4-FFF2-40B4-BE49-F238E27FC236}">
                <a16:creationId xmlns:a16="http://schemas.microsoft.com/office/drawing/2014/main" id="{07174C85-844D-415D-9C40-920100F49650}"/>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23" name="Rectangle 3">
            <a:extLst>
              <a:ext uri="{FF2B5EF4-FFF2-40B4-BE49-F238E27FC236}">
                <a16:creationId xmlns:a16="http://schemas.microsoft.com/office/drawing/2014/main" id="{DE69532A-1E8A-465B-AF4E-748BBD767DD3}"/>
              </a:ext>
            </a:extLst>
          </p:cNvPr>
          <p:cNvSpPr txBox="1">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4">
            <a:extLst>
              <a:ext uri="{FF2B5EF4-FFF2-40B4-BE49-F238E27FC236}">
                <a16:creationId xmlns:a16="http://schemas.microsoft.com/office/drawing/2014/main" id="{F73ABDBD-8605-4AA8-9932-90E0EBAA06E4}"/>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6C99C157-0B50-49D8-A6FE-C0F834100B48}" type="slidenum">
              <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16</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82945" name="Text Box 1">
            <a:extLst>
              <a:ext uri="{FF2B5EF4-FFF2-40B4-BE49-F238E27FC236}">
                <a16:creationId xmlns:a16="http://schemas.microsoft.com/office/drawing/2014/main" id="{553E5ECC-F655-406D-9C59-A4F41C31CFD6}"/>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0D26B2A7-53B2-449C-A26D-DECFA4AE564C}"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16</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2946" name="Rectangle 2">
            <a:extLst>
              <a:ext uri="{FF2B5EF4-FFF2-40B4-BE49-F238E27FC236}">
                <a16:creationId xmlns:a16="http://schemas.microsoft.com/office/drawing/2014/main" id="{65386587-917B-465B-B9D3-AC33DB9D68A0}"/>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2947" name="Rectangle 3">
            <a:extLst>
              <a:ext uri="{FF2B5EF4-FFF2-40B4-BE49-F238E27FC236}">
                <a16:creationId xmlns:a16="http://schemas.microsoft.com/office/drawing/2014/main" id="{49999AD9-B06E-4DE4-8C46-699873676046}"/>
              </a:ext>
            </a:extLst>
          </p:cNvPr>
          <p:cNvSpPr txBox="1">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4">
            <a:extLst>
              <a:ext uri="{FF2B5EF4-FFF2-40B4-BE49-F238E27FC236}">
                <a16:creationId xmlns:a16="http://schemas.microsoft.com/office/drawing/2014/main" id="{5BC037F5-2B4A-45C4-AE29-951EECE5BB5C}"/>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476C1A62-ABF7-4F02-A20A-8685B05D65AC}" type="slidenum">
              <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17</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83969" name="Text Box 1">
            <a:extLst>
              <a:ext uri="{FF2B5EF4-FFF2-40B4-BE49-F238E27FC236}">
                <a16:creationId xmlns:a16="http://schemas.microsoft.com/office/drawing/2014/main" id="{4895FEB1-ECE1-4566-A1DB-D5A59423FA3A}"/>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FDEDA2E0-AAB2-420C-B1C0-469C52AF3358}"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17</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3970" name="Rectangle 2">
            <a:extLst>
              <a:ext uri="{FF2B5EF4-FFF2-40B4-BE49-F238E27FC236}">
                <a16:creationId xmlns:a16="http://schemas.microsoft.com/office/drawing/2014/main" id="{1EEC732D-12F5-49AE-BF9B-426EE47CCD6F}"/>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3971" name="Rectangle 3">
            <a:extLst>
              <a:ext uri="{FF2B5EF4-FFF2-40B4-BE49-F238E27FC236}">
                <a16:creationId xmlns:a16="http://schemas.microsoft.com/office/drawing/2014/main" id="{02B90D10-88F9-4172-9CAD-4D1554023EE3}"/>
              </a:ext>
            </a:extLst>
          </p:cNvPr>
          <p:cNvSpPr txBox="1">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4">
            <a:extLst>
              <a:ext uri="{FF2B5EF4-FFF2-40B4-BE49-F238E27FC236}">
                <a16:creationId xmlns:a16="http://schemas.microsoft.com/office/drawing/2014/main" id="{FAA09A62-0D7A-4011-8814-96197551C9B4}"/>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1B3F46EC-9338-4E38-855E-C3236781581B}" type="slidenum">
              <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18</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84993" name="Text Box 1">
            <a:extLst>
              <a:ext uri="{FF2B5EF4-FFF2-40B4-BE49-F238E27FC236}">
                <a16:creationId xmlns:a16="http://schemas.microsoft.com/office/drawing/2014/main" id="{B42954CD-133A-4429-B57E-378E5053802B}"/>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4E0136C-AD9F-4E95-AE93-447A498B9EA7}"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18</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4994" name="Rectangle 2">
            <a:extLst>
              <a:ext uri="{FF2B5EF4-FFF2-40B4-BE49-F238E27FC236}">
                <a16:creationId xmlns:a16="http://schemas.microsoft.com/office/drawing/2014/main" id="{E073195B-F6B8-409D-B3AA-C8C66603A9C8}"/>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4995" name="Rectangle 3">
            <a:extLst>
              <a:ext uri="{FF2B5EF4-FFF2-40B4-BE49-F238E27FC236}">
                <a16:creationId xmlns:a16="http://schemas.microsoft.com/office/drawing/2014/main" id="{482F949C-8D49-402E-BFA4-3AAB38C05CD5}"/>
              </a:ext>
            </a:extLst>
          </p:cNvPr>
          <p:cNvSpPr txBox="1">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4">
            <a:extLst>
              <a:ext uri="{FF2B5EF4-FFF2-40B4-BE49-F238E27FC236}">
                <a16:creationId xmlns:a16="http://schemas.microsoft.com/office/drawing/2014/main" id="{FAA09A62-0D7A-4011-8814-96197551C9B4}"/>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1B3F46EC-9338-4E38-855E-C3236781581B}" type="slidenum">
              <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19</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84993" name="Text Box 1">
            <a:extLst>
              <a:ext uri="{FF2B5EF4-FFF2-40B4-BE49-F238E27FC236}">
                <a16:creationId xmlns:a16="http://schemas.microsoft.com/office/drawing/2014/main" id="{B42954CD-133A-4429-B57E-378E5053802B}"/>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4E0136C-AD9F-4E95-AE93-447A498B9EA7}"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19</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4994" name="Rectangle 2">
            <a:extLst>
              <a:ext uri="{FF2B5EF4-FFF2-40B4-BE49-F238E27FC236}">
                <a16:creationId xmlns:a16="http://schemas.microsoft.com/office/drawing/2014/main" id="{E073195B-F6B8-409D-B3AA-C8C66603A9C8}"/>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4995" name="Rectangle 3">
            <a:extLst>
              <a:ext uri="{FF2B5EF4-FFF2-40B4-BE49-F238E27FC236}">
                <a16:creationId xmlns:a16="http://schemas.microsoft.com/office/drawing/2014/main" id="{482F949C-8D49-402E-BFA4-3AAB38C05CD5}"/>
              </a:ext>
            </a:extLst>
          </p:cNvPr>
          <p:cNvSpPr txBox="1">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extLst>
      <p:ext uri="{BB962C8B-B14F-4D97-AF65-F5344CB8AC3E}">
        <p14:creationId xmlns:p14="http://schemas.microsoft.com/office/powerpoint/2010/main" val="3775409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14">
            <a:extLst>
              <a:ext uri="{FF2B5EF4-FFF2-40B4-BE49-F238E27FC236}">
                <a16:creationId xmlns:a16="http://schemas.microsoft.com/office/drawing/2014/main" id="{4DA055A7-C7D3-4773-9E2B-42E578BA4DE2}"/>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59A8B91C-6A32-4F64-8EAC-4E1D364E45C3}"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10243" name="Text Box 1">
            <a:extLst>
              <a:ext uri="{FF2B5EF4-FFF2-40B4-BE49-F238E27FC236}">
                <a16:creationId xmlns:a16="http://schemas.microsoft.com/office/drawing/2014/main" id="{EF3A23C7-8FB1-4056-965D-36FC832437E8}"/>
              </a:ext>
            </a:extLst>
          </p:cNvPr>
          <p:cNvSpPr txBox="1">
            <a:spLocks noChangeArrowheads="1"/>
          </p:cNvSpPr>
          <p:nvPr/>
        </p:nvSpPr>
        <p:spPr bwMode="auto">
          <a:xfrm>
            <a:off x="3886200" y="8686800"/>
            <a:ext cx="29654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49A488F1-E0BC-4054-B529-986503C23954}"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0244" name="Text Box 2">
            <a:extLst>
              <a:ext uri="{FF2B5EF4-FFF2-40B4-BE49-F238E27FC236}">
                <a16:creationId xmlns:a16="http://schemas.microsoft.com/office/drawing/2014/main" id="{6AD9BE40-EA07-45BC-8ED7-7B0A6C012BFC}"/>
              </a:ext>
            </a:extLst>
          </p:cNvPr>
          <p:cNvSpPr txBox="1">
            <a:spLocks noChangeArrowheads="1"/>
          </p:cNvSpPr>
          <p:nvPr/>
        </p:nvSpPr>
        <p:spPr bwMode="auto">
          <a:xfrm>
            <a:off x="3886200" y="8686800"/>
            <a:ext cx="29686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2B11DD7E-B734-400B-AB5C-7FEF2EA8EF47}"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0245" name="Rectangle 3">
            <a:extLst>
              <a:ext uri="{FF2B5EF4-FFF2-40B4-BE49-F238E27FC236}">
                <a16:creationId xmlns:a16="http://schemas.microsoft.com/office/drawing/2014/main" id="{9695195D-E294-4DE2-95E1-3DB709E3D10F}"/>
              </a:ext>
            </a:extLst>
          </p:cNvPr>
          <p:cNvSpPr>
            <a:spLocks noGrp="1" noRot="1" noChangeAspect="1" noChangeArrowheads="1" noTextEdit="1"/>
          </p:cNvSpPr>
          <p:nvPr>
            <p:ph type="sldImg"/>
          </p:nvPr>
        </p:nvSpPr>
        <p:spPr>
          <a:xfrm>
            <a:off x="381000" y="685800"/>
            <a:ext cx="6096000" cy="342900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246" name="Rectangle 4">
            <a:extLst>
              <a:ext uri="{FF2B5EF4-FFF2-40B4-BE49-F238E27FC236}">
                <a16:creationId xmlns:a16="http://schemas.microsoft.com/office/drawing/2014/main" id="{6E3B174C-986F-4B9B-B51F-932186DCE078}"/>
              </a:ext>
            </a:extLst>
          </p:cNvPr>
          <p:cNvSpPr>
            <a:spLocks noGrp="1" noChangeArrowheads="1"/>
          </p:cNvSpPr>
          <p:nvPr>
            <p:ph type="body" idx="1"/>
          </p:nvPr>
        </p:nvSpPr>
        <p:spPr>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4">
            <a:extLst>
              <a:ext uri="{FF2B5EF4-FFF2-40B4-BE49-F238E27FC236}">
                <a16:creationId xmlns:a16="http://schemas.microsoft.com/office/drawing/2014/main" id="{5B319DAD-8FD7-4482-BAE8-9AD4E22F338C}"/>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2A2ACFC-DE66-4298-9E1B-486CAE27F414}" type="slidenum">
              <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20</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87041" name="Text Box 1">
            <a:extLst>
              <a:ext uri="{FF2B5EF4-FFF2-40B4-BE49-F238E27FC236}">
                <a16:creationId xmlns:a16="http://schemas.microsoft.com/office/drawing/2014/main" id="{CBA6B309-534B-4EAB-8E0C-049DB7D0B6B4}"/>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45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6FC176E-1BC0-4E1E-B0CE-E469A2D2CB19}"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45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20</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87042" name="Rectangle 2">
            <a:extLst>
              <a:ext uri="{FF2B5EF4-FFF2-40B4-BE49-F238E27FC236}">
                <a16:creationId xmlns:a16="http://schemas.microsoft.com/office/drawing/2014/main" id="{5E174D6B-62EE-43BD-B77F-15EAB8D85034}"/>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7043" name="Rectangle 3">
            <a:extLst>
              <a:ext uri="{FF2B5EF4-FFF2-40B4-BE49-F238E27FC236}">
                <a16:creationId xmlns:a16="http://schemas.microsoft.com/office/drawing/2014/main" id="{C31B77CB-A468-4634-8B0F-CB2CACA59E47}"/>
              </a:ext>
            </a:extLst>
          </p:cNvPr>
          <p:cNvSpPr txBox="1">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16">
            <a:extLst>
              <a:ext uri="{FF2B5EF4-FFF2-40B4-BE49-F238E27FC236}">
                <a16:creationId xmlns:a16="http://schemas.microsoft.com/office/drawing/2014/main" id="{C083BF4F-5257-452C-BC5E-D75D0CB4D853}"/>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EB439F95-72CF-48A9-87A7-958A41B20E49}"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3</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48131" name="Rectangle 1">
            <a:extLst>
              <a:ext uri="{FF2B5EF4-FFF2-40B4-BE49-F238E27FC236}">
                <a16:creationId xmlns:a16="http://schemas.microsoft.com/office/drawing/2014/main" id="{B59CD5AF-1A34-42D3-9A8D-E577107A4F7B}"/>
              </a:ext>
            </a:extLst>
          </p:cNvPr>
          <p:cNvSpPr>
            <a:spLocks noGrp="1" noRot="1" noChangeAspect="1" noChangeArrowheads="1" noTextEdit="1"/>
          </p:cNvSpPr>
          <p:nvPr>
            <p:ph type="sldImg"/>
          </p:nvPr>
        </p:nvSpPr>
        <p:spPr>
          <a:xfrm>
            <a:off x="385763" y="685800"/>
            <a:ext cx="6075362" cy="34178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8132" name="Rectangle 2">
            <a:extLst>
              <a:ext uri="{FF2B5EF4-FFF2-40B4-BE49-F238E27FC236}">
                <a16:creationId xmlns:a16="http://schemas.microsoft.com/office/drawing/2014/main" id="{DFC57EA0-44D2-4DA6-BE29-A9AC5D7ADDAC}"/>
              </a:ext>
            </a:extLst>
          </p:cNvPr>
          <p:cNvSpPr>
            <a:spLocks noGrp="1" noChangeArrowheads="1"/>
          </p:cNvSpPr>
          <p:nvPr>
            <p:ph type="body" idx="1"/>
          </p:nvPr>
        </p:nvSpPr>
        <p:spPr>
          <a:xfrm>
            <a:off x="914400" y="4343400"/>
            <a:ext cx="5018088" cy="4103688"/>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4">
            <a:extLst>
              <a:ext uri="{FF2B5EF4-FFF2-40B4-BE49-F238E27FC236}">
                <a16:creationId xmlns:a16="http://schemas.microsoft.com/office/drawing/2014/main" id="{FE30767B-8BFC-4525-AFAB-AD6B59057D26}"/>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AA3AC414-F16D-44E8-8500-F703413BDB49}" type="slidenum">
              <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4</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68609" name="Text Box 1">
            <a:extLst>
              <a:ext uri="{FF2B5EF4-FFF2-40B4-BE49-F238E27FC236}">
                <a16:creationId xmlns:a16="http://schemas.microsoft.com/office/drawing/2014/main" id="{5ABB735C-E209-4630-81C4-319092668B6C}"/>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D20A189-130A-47AF-BFF0-0D80A2F14868}"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68610" name="Rectangle 2">
            <a:extLst>
              <a:ext uri="{FF2B5EF4-FFF2-40B4-BE49-F238E27FC236}">
                <a16:creationId xmlns:a16="http://schemas.microsoft.com/office/drawing/2014/main" id="{3BD88B81-AA54-4A3B-8E96-3406CADA1592}"/>
              </a:ext>
            </a:extLst>
          </p:cNvPr>
          <p:cNvSpPr txBox="1">
            <a:spLocks noGrp="1" noRot="1" noChangeAspect="1" noChangeArrowheads="1"/>
          </p:cNvSpPr>
          <p:nvPr>
            <p:ph type="sldImg"/>
          </p:nvPr>
        </p:nvSpPr>
        <p:spPr bwMode="auto">
          <a:xfrm>
            <a:off x="384175" y="685800"/>
            <a:ext cx="6084888" cy="34242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8611" name="Rectangle 3">
            <a:extLst>
              <a:ext uri="{FF2B5EF4-FFF2-40B4-BE49-F238E27FC236}">
                <a16:creationId xmlns:a16="http://schemas.microsoft.com/office/drawing/2014/main" id="{5CD0E6BD-8023-4EF0-A7DE-48388D1FF596}"/>
              </a:ext>
            </a:extLst>
          </p:cNvPr>
          <p:cNvSpPr txBox="1">
            <a:spLocks noGrp="1" noChangeArrowheads="1"/>
          </p:cNvSpPr>
          <p:nvPr>
            <p:ph type="body" idx="1"/>
          </p:nvPr>
        </p:nvSpPr>
        <p:spPr bwMode="auto">
          <a:xfrm>
            <a:off x="685800" y="4343400"/>
            <a:ext cx="5481638" cy="41116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14">
            <a:extLst>
              <a:ext uri="{FF2B5EF4-FFF2-40B4-BE49-F238E27FC236}">
                <a16:creationId xmlns:a16="http://schemas.microsoft.com/office/drawing/2014/main" id="{C4267B96-E563-436C-A231-F5E095B414AD}"/>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FE680DE8-5639-466B-BAAC-B5B04E0EBDEC}" type="slidenum">
              <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5</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70657" name="Text Box 1">
            <a:extLst>
              <a:ext uri="{FF2B5EF4-FFF2-40B4-BE49-F238E27FC236}">
                <a16:creationId xmlns:a16="http://schemas.microsoft.com/office/drawing/2014/main" id="{4C8ABBA2-4DB2-489C-A539-49D58C0026E0}"/>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492EE0AD-8D83-4F53-89B8-5E086B775DC8}"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5</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0658" name="Text Box 2">
            <a:extLst>
              <a:ext uri="{FF2B5EF4-FFF2-40B4-BE49-F238E27FC236}">
                <a16:creationId xmlns:a16="http://schemas.microsoft.com/office/drawing/2014/main" id="{F6326306-7CF1-4934-ACEA-466A08C9A058}"/>
              </a:ext>
            </a:extLst>
          </p:cNvPr>
          <p:cNvSpPr txBox="1">
            <a:spLocks noChangeArrowheads="1"/>
          </p:cNvSpPr>
          <p:nvPr/>
        </p:nvSpPr>
        <p:spPr bwMode="auto">
          <a:xfrm>
            <a:off x="3886200" y="8686800"/>
            <a:ext cx="29654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D95922ED-E097-4E7A-B1F0-42B73C90EE6D}"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5</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0659" name="Text Box 3">
            <a:extLst>
              <a:ext uri="{FF2B5EF4-FFF2-40B4-BE49-F238E27FC236}">
                <a16:creationId xmlns:a16="http://schemas.microsoft.com/office/drawing/2014/main" id="{8058F67E-4B47-42B5-8AB4-AE1A01958CA7}"/>
              </a:ext>
            </a:extLst>
          </p:cNvPr>
          <p:cNvSpPr txBox="1">
            <a:spLocks noChangeArrowheads="1"/>
          </p:cNvSpPr>
          <p:nvPr/>
        </p:nvSpPr>
        <p:spPr bwMode="auto">
          <a:xfrm>
            <a:off x="3884613" y="8685213"/>
            <a:ext cx="2967037"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07E2F638-B459-4E3F-A20B-5CC1449A922C}"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5</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70660" name="Rectangle 4">
            <a:extLst>
              <a:ext uri="{FF2B5EF4-FFF2-40B4-BE49-F238E27FC236}">
                <a16:creationId xmlns:a16="http://schemas.microsoft.com/office/drawing/2014/main" id="{4C888C8D-A086-4B3A-B380-E4D95FA54D0D}"/>
              </a:ext>
            </a:extLst>
          </p:cNvPr>
          <p:cNvSpPr txBox="1">
            <a:spLocks noGrp="1" noRot="1" noChangeAspect="1" noChangeArrowheads="1"/>
          </p:cNvSpPr>
          <p:nvPr>
            <p:ph type="sldImg"/>
          </p:nvPr>
        </p:nvSpPr>
        <p:spPr bwMode="auto">
          <a:xfrm>
            <a:off x="382588" y="685800"/>
            <a:ext cx="6091237" cy="34274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0661" name="Rectangle 5">
            <a:extLst>
              <a:ext uri="{FF2B5EF4-FFF2-40B4-BE49-F238E27FC236}">
                <a16:creationId xmlns:a16="http://schemas.microsoft.com/office/drawing/2014/main" id="{FB91133C-99E9-44F3-A030-20AC9FE021AD}"/>
              </a:ext>
            </a:extLst>
          </p:cNvPr>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14">
            <a:extLst>
              <a:ext uri="{FF2B5EF4-FFF2-40B4-BE49-F238E27FC236}">
                <a16:creationId xmlns:a16="http://schemas.microsoft.com/office/drawing/2014/main" id="{242840B5-B364-48D4-B40E-4CE0606A992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8A5B0B73-E16F-4FC8-ACE3-E3A9B0A2B8BC}"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6</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12291" name="Text Box 1">
            <a:extLst>
              <a:ext uri="{FF2B5EF4-FFF2-40B4-BE49-F238E27FC236}">
                <a16:creationId xmlns:a16="http://schemas.microsoft.com/office/drawing/2014/main" id="{D1CFEBD6-8D33-478F-B618-E64EB8319340}"/>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4C5C2EA5-3D0C-4526-9596-C4AAF9F225B3}"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12292" name="Text Box 2">
            <a:extLst>
              <a:ext uri="{FF2B5EF4-FFF2-40B4-BE49-F238E27FC236}">
                <a16:creationId xmlns:a16="http://schemas.microsoft.com/office/drawing/2014/main" id="{C4D0C211-5E46-4791-821F-2DBED949476B}"/>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2A853CED-1E63-496F-BAF2-98CF68537679}"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12293" name="Text Box 3">
            <a:extLst>
              <a:ext uri="{FF2B5EF4-FFF2-40B4-BE49-F238E27FC236}">
                <a16:creationId xmlns:a16="http://schemas.microsoft.com/office/drawing/2014/main" id="{06D9315C-60A3-4A55-8210-C19E4A4E0BBA}"/>
              </a:ext>
            </a:extLst>
          </p:cNvPr>
          <p:cNvSpPr txBox="1">
            <a:spLocks noChangeArrowheads="1"/>
          </p:cNvSpPr>
          <p:nvPr/>
        </p:nvSpPr>
        <p:spPr bwMode="auto">
          <a:xfrm>
            <a:off x="3886200" y="8686800"/>
            <a:ext cx="29654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7A1CE21-6E3F-4E71-AB07-AD131DDC0D01}"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12294" name="Text Box 4">
            <a:extLst>
              <a:ext uri="{FF2B5EF4-FFF2-40B4-BE49-F238E27FC236}">
                <a16:creationId xmlns:a16="http://schemas.microsoft.com/office/drawing/2014/main" id="{517185A1-F7F3-42C2-99CF-441D9DE2F51A}"/>
              </a:ext>
            </a:extLst>
          </p:cNvPr>
          <p:cNvSpPr txBox="1">
            <a:spLocks noChangeArrowheads="1"/>
          </p:cNvSpPr>
          <p:nvPr/>
        </p:nvSpPr>
        <p:spPr bwMode="auto">
          <a:xfrm>
            <a:off x="3884613" y="8685213"/>
            <a:ext cx="2967037"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FD34B7AE-BEE1-4824-849C-B6BC535CAC0A}"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12295" name="Rectangle 5">
            <a:extLst>
              <a:ext uri="{FF2B5EF4-FFF2-40B4-BE49-F238E27FC236}">
                <a16:creationId xmlns:a16="http://schemas.microsoft.com/office/drawing/2014/main" id="{5AC4AAD1-F643-438A-BE13-F4A5812B9A9C}"/>
              </a:ext>
            </a:extLst>
          </p:cNvPr>
          <p:cNvSpPr>
            <a:spLocks noGrp="1" noRot="1" noChangeAspect="1" noChangeArrowheads="1" noTextEdit="1"/>
          </p:cNvSpPr>
          <p:nvPr>
            <p:ph type="sldImg"/>
          </p:nvPr>
        </p:nvSpPr>
        <p:spPr>
          <a:xfrm>
            <a:off x="382588" y="685800"/>
            <a:ext cx="6091237" cy="3427413"/>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296" name="Rectangle 6">
            <a:extLst>
              <a:ext uri="{FF2B5EF4-FFF2-40B4-BE49-F238E27FC236}">
                <a16:creationId xmlns:a16="http://schemas.microsoft.com/office/drawing/2014/main" id="{64752F79-7AF0-49C0-83AF-7C8443C50F76}"/>
              </a:ext>
            </a:extLst>
          </p:cNvPr>
          <p:cNvSpPr>
            <a:spLocks noGrp="1" noChangeArrowheads="1"/>
          </p:cNvSpPr>
          <p:nvPr>
            <p:ph type="body" idx="1"/>
          </p:nvPr>
        </p:nvSpPr>
        <p:spPr>
          <a:xfrm>
            <a:off x="685800" y="4343400"/>
            <a:ext cx="5484813"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14">
            <a:extLst>
              <a:ext uri="{FF2B5EF4-FFF2-40B4-BE49-F238E27FC236}">
                <a16:creationId xmlns:a16="http://schemas.microsoft.com/office/drawing/2014/main" id="{3936D0A3-7A4B-47B0-86C6-A133AC318415}"/>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4AF0419F-3840-4C34-9735-18F6800432A9}" type="slidenum">
              <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7</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72705" name="Text Box 1">
            <a:extLst>
              <a:ext uri="{FF2B5EF4-FFF2-40B4-BE49-F238E27FC236}">
                <a16:creationId xmlns:a16="http://schemas.microsoft.com/office/drawing/2014/main" id="{C636AE6E-A8A5-4037-9D81-452413F1F186}"/>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CF1E0EF-F249-4CFB-AA3C-B4673D15F496}"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7</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2706" name="Text Box 2">
            <a:extLst>
              <a:ext uri="{FF2B5EF4-FFF2-40B4-BE49-F238E27FC236}">
                <a16:creationId xmlns:a16="http://schemas.microsoft.com/office/drawing/2014/main" id="{59DAD03F-CA18-46E0-B1E5-02FDC861CBBC}"/>
              </a:ext>
            </a:extLst>
          </p:cNvPr>
          <p:cNvSpPr txBox="1">
            <a:spLocks noChangeArrowheads="1"/>
          </p:cNvSpPr>
          <p:nvPr/>
        </p:nvSpPr>
        <p:spPr bwMode="auto">
          <a:xfrm>
            <a:off x="3886200" y="8686800"/>
            <a:ext cx="2970213" cy="455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62BBBD9-FCF0-419C-9F77-6A760722FBE5}"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7</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2707" name="Text Box 3">
            <a:extLst>
              <a:ext uri="{FF2B5EF4-FFF2-40B4-BE49-F238E27FC236}">
                <a16:creationId xmlns:a16="http://schemas.microsoft.com/office/drawing/2014/main" id="{3F9E309A-C562-4BB6-A9BC-6566CC13EAC2}"/>
              </a:ext>
            </a:extLst>
          </p:cNvPr>
          <p:cNvSpPr txBox="1">
            <a:spLocks noChangeArrowheads="1"/>
          </p:cNvSpPr>
          <p:nvPr/>
        </p:nvSpPr>
        <p:spPr bwMode="auto">
          <a:xfrm>
            <a:off x="3886200" y="8686800"/>
            <a:ext cx="29654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561FC0A8-F1ED-4212-84A7-24906B289D95}"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7</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2708" name="Text Box 4">
            <a:extLst>
              <a:ext uri="{FF2B5EF4-FFF2-40B4-BE49-F238E27FC236}">
                <a16:creationId xmlns:a16="http://schemas.microsoft.com/office/drawing/2014/main" id="{69147A01-E944-4B19-AD76-CAAA0886409A}"/>
              </a:ext>
            </a:extLst>
          </p:cNvPr>
          <p:cNvSpPr txBox="1">
            <a:spLocks noChangeArrowheads="1"/>
          </p:cNvSpPr>
          <p:nvPr/>
        </p:nvSpPr>
        <p:spPr bwMode="auto">
          <a:xfrm>
            <a:off x="3884613" y="8685213"/>
            <a:ext cx="2967037"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20921C45-8213-40B1-A231-56DD95154486}"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7</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72709" name="Rectangle 5">
            <a:extLst>
              <a:ext uri="{FF2B5EF4-FFF2-40B4-BE49-F238E27FC236}">
                <a16:creationId xmlns:a16="http://schemas.microsoft.com/office/drawing/2014/main" id="{24F06CB7-E356-4D8B-ACFE-C434A5D8DDFB}"/>
              </a:ext>
            </a:extLst>
          </p:cNvPr>
          <p:cNvSpPr txBox="1">
            <a:spLocks noGrp="1" noRot="1" noChangeAspect="1" noChangeArrowheads="1"/>
          </p:cNvSpPr>
          <p:nvPr>
            <p:ph type="sldImg"/>
          </p:nvPr>
        </p:nvSpPr>
        <p:spPr bwMode="auto">
          <a:xfrm>
            <a:off x="382588" y="685800"/>
            <a:ext cx="6091237" cy="34274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2710" name="Rectangle 6">
            <a:extLst>
              <a:ext uri="{FF2B5EF4-FFF2-40B4-BE49-F238E27FC236}">
                <a16:creationId xmlns:a16="http://schemas.microsoft.com/office/drawing/2014/main" id="{4B41482C-2E91-4139-B748-A66DC9B17774}"/>
              </a:ext>
            </a:extLst>
          </p:cNvPr>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4">
            <a:extLst>
              <a:ext uri="{FF2B5EF4-FFF2-40B4-BE49-F238E27FC236}">
                <a16:creationId xmlns:a16="http://schemas.microsoft.com/office/drawing/2014/main" id="{CB441D4E-F953-4E93-83B8-D7B411CFE7E2}"/>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E8F0AF9D-79F2-44B5-9F0F-5F64A62E4B46}" type="slidenum">
              <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8</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75777" name="Text Box 1">
            <a:extLst>
              <a:ext uri="{FF2B5EF4-FFF2-40B4-BE49-F238E27FC236}">
                <a16:creationId xmlns:a16="http://schemas.microsoft.com/office/drawing/2014/main" id="{7D9D7E66-19B9-46AF-A79A-C5D43C2EF3D8}"/>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3603623D-0E2B-4BB5-805C-45AB053B346E}"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8</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75778" name="Rectangle 2">
            <a:extLst>
              <a:ext uri="{FF2B5EF4-FFF2-40B4-BE49-F238E27FC236}">
                <a16:creationId xmlns:a16="http://schemas.microsoft.com/office/drawing/2014/main" id="{68651719-A9CD-4A6E-ADC1-C2F16054264D}"/>
              </a:ext>
            </a:extLst>
          </p:cNvPr>
          <p:cNvSpPr txBox="1">
            <a:spLocks noGrp="1" noRot="1" noChangeAspect="1" noChangeArrowheads="1"/>
          </p:cNvSpPr>
          <p:nvPr>
            <p:ph type="sldImg"/>
          </p:nvPr>
        </p:nvSpPr>
        <p:spPr bwMode="auto">
          <a:xfrm>
            <a:off x="384175" y="685800"/>
            <a:ext cx="6084888" cy="34242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79" name="Rectangle 3">
            <a:extLst>
              <a:ext uri="{FF2B5EF4-FFF2-40B4-BE49-F238E27FC236}">
                <a16:creationId xmlns:a16="http://schemas.microsoft.com/office/drawing/2014/main" id="{3108F152-F992-412E-B8C9-2AD256E899CA}"/>
              </a:ext>
            </a:extLst>
          </p:cNvPr>
          <p:cNvSpPr txBox="1">
            <a:spLocks noGrp="1" noChangeArrowheads="1"/>
          </p:cNvSpPr>
          <p:nvPr>
            <p:ph type="body" idx="1"/>
          </p:nvPr>
        </p:nvSpPr>
        <p:spPr bwMode="auto">
          <a:xfrm>
            <a:off x="685800" y="4343400"/>
            <a:ext cx="5481638" cy="41116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14">
            <a:extLst>
              <a:ext uri="{FF2B5EF4-FFF2-40B4-BE49-F238E27FC236}">
                <a16:creationId xmlns:a16="http://schemas.microsoft.com/office/drawing/2014/main" id="{2CF46203-D178-471E-9444-FFBC695C0E8A}"/>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71B8EF75-5C1A-4627-B6F6-047B4A7BFACF}" type="slidenum">
              <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9</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77825" name="Text Box 1">
            <a:extLst>
              <a:ext uri="{FF2B5EF4-FFF2-40B4-BE49-F238E27FC236}">
                <a16:creationId xmlns:a16="http://schemas.microsoft.com/office/drawing/2014/main" id="{739FE50B-1B46-45D1-BD59-F4B0183B8425}"/>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E7697C3B-90FD-4B24-9650-1744B5CD466C}"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9</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7826" name="Text Box 2">
            <a:extLst>
              <a:ext uri="{FF2B5EF4-FFF2-40B4-BE49-F238E27FC236}">
                <a16:creationId xmlns:a16="http://schemas.microsoft.com/office/drawing/2014/main" id="{A3A19C40-3741-4F78-B541-E5C43D0B01A6}"/>
              </a:ext>
            </a:extLst>
          </p:cNvPr>
          <p:cNvSpPr txBox="1">
            <a:spLocks noChangeArrowheads="1"/>
          </p:cNvSpPr>
          <p:nvPr/>
        </p:nvSpPr>
        <p:spPr bwMode="auto">
          <a:xfrm>
            <a:off x="3886200" y="8686800"/>
            <a:ext cx="29654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CD79C33-74B0-499D-9C32-B6874C9EFCF3}"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9</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7827" name="Text Box 3">
            <a:extLst>
              <a:ext uri="{FF2B5EF4-FFF2-40B4-BE49-F238E27FC236}">
                <a16:creationId xmlns:a16="http://schemas.microsoft.com/office/drawing/2014/main" id="{4E09A900-0255-4537-88A9-5BFC9914D742}"/>
              </a:ext>
            </a:extLst>
          </p:cNvPr>
          <p:cNvSpPr txBox="1">
            <a:spLocks noChangeArrowheads="1"/>
          </p:cNvSpPr>
          <p:nvPr/>
        </p:nvSpPr>
        <p:spPr bwMode="auto">
          <a:xfrm>
            <a:off x="3884613" y="8685213"/>
            <a:ext cx="2967037"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EBA3D1A4-E72F-422D-9584-F3527F37AB43}"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9</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77828" name="Rectangle 4">
            <a:extLst>
              <a:ext uri="{FF2B5EF4-FFF2-40B4-BE49-F238E27FC236}">
                <a16:creationId xmlns:a16="http://schemas.microsoft.com/office/drawing/2014/main" id="{7678C482-7CF8-4D7E-B7A3-AAA78F802A19}"/>
              </a:ext>
            </a:extLst>
          </p:cNvPr>
          <p:cNvSpPr txBox="1">
            <a:spLocks noGrp="1" noRot="1" noChangeAspect="1" noChangeArrowheads="1"/>
          </p:cNvSpPr>
          <p:nvPr>
            <p:ph type="sldImg"/>
          </p:nvPr>
        </p:nvSpPr>
        <p:spPr bwMode="auto">
          <a:xfrm>
            <a:off x="382588" y="685800"/>
            <a:ext cx="6091237" cy="34274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7829" name="Rectangle 5">
            <a:extLst>
              <a:ext uri="{FF2B5EF4-FFF2-40B4-BE49-F238E27FC236}">
                <a16:creationId xmlns:a16="http://schemas.microsoft.com/office/drawing/2014/main" id="{72D4B738-21C7-4D72-BACA-74DAA6FA8138}"/>
              </a:ext>
            </a:extLst>
          </p:cNvPr>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021130-6B98-4A72-8EB0-94759FC4EF3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DC67151-E1A2-4B0D-9EF2-06F71DAD27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F1A708C5-0F8F-484F-B9EE-81C7AD7E45AC}"/>
              </a:ext>
            </a:extLst>
          </p:cNvPr>
          <p:cNvSpPr>
            <a:spLocks noGrp="1"/>
          </p:cNvSpPr>
          <p:nvPr>
            <p:ph type="dt" sz="half" idx="10"/>
          </p:nvPr>
        </p:nvSpPr>
        <p:spPr/>
        <p:txBody>
          <a:bodyPr/>
          <a:lstStyle/>
          <a:p>
            <a:fld id="{ADC6DD66-C61E-4267-BB07-7EC10A1DD4E6}" type="datetimeFigureOut">
              <a:rPr lang="fr-FR" smtClean="0"/>
              <a:t>07/03/2020</a:t>
            </a:fld>
            <a:endParaRPr lang="fr-FR"/>
          </a:p>
        </p:txBody>
      </p:sp>
      <p:sp>
        <p:nvSpPr>
          <p:cNvPr id="5" name="Espace réservé du pied de page 4">
            <a:extLst>
              <a:ext uri="{FF2B5EF4-FFF2-40B4-BE49-F238E27FC236}">
                <a16:creationId xmlns:a16="http://schemas.microsoft.com/office/drawing/2014/main" id="{2C66D784-7D50-49CE-8359-70AD8AFCAC1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4689E42-B57E-4F9A-B8AF-80A5F4F8D2D7}"/>
              </a:ext>
            </a:extLst>
          </p:cNvPr>
          <p:cNvSpPr>
            <a:spLocks noGrp="1"/>
          </p:cNvSpPr>
          <p:nvPr>
            <p:ph type="sldNum" sz="quarter" idx="12"/>
          </p:nvPr>
        </p:nvSpPr>
        <p:spPr/>
        <p:txBody>
          <a:bodyPr/>
          <a:lstStyle/>
          <a:p>
            <a:fld id="{57621F1E-0E7A-4D88-9853-79F4E86481F1}" type="slidenum">
              <a:rPr lang="fr-FR" smtClean="0"/>
              <a:t>‹N°›</a:t>
            </a:fld>
            <a:endParaRPr lang="fr-FR"/>
          </a:p>
        </p:txBody>
      </p:sp>
    </p:spTree>
    <p:extLst>
      <p:ext uri="{BB962C8B-B14F-4D97-AF65-F5344CB8AC3E}">
        <p14:creationId xmlns:p14="http://schemas.microsoft.com/office/powerpoint/2010/main" val="511610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878671-DE8D-4339-A51C-8409E71E1874}"/>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D12A4937-35E1-4FC4-9513-5A211774DC0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7966B67-0FCB-4A61-A04F-FD0602004E66}"/>
              </a:ext>
            </a:extLst>
          </p:cNvPr>
          <p:cNvSpPr>
            <a:spLocks noGrp="1"/>
          </p:cNvSpPr>
          <p:nvPr>
            <p:ph type="dt" sz="half" idx="10"/>
          </p:nvPr>
        </p:nvSpPr>
        <p:spPr/>
        <p:txBody>
          <a:bodyPr/>
          <a:lstStyle/>
          <a:p>
            <a:fld id="{ADC6DD66-C61E-4267-BB07-7EC10A1DD4E6}" type="datetimeFigureOut">
              <a:rPr lang="fr-FR" smtClean="0"/>
              <a:t>07/03/2020</a:t>
            </a:fld>
            <a:endParaRPr lang="fr-FR"/>
          </a:p>
        </p:txBody>
      </p:sp>
      <p:sp>
        <p:nvSpPr>
          <p:cNvPr id="5" name="Espace réservé du pied de page 4">
            <a:extLst>
              <a:ext uri="{FF2B5EF4-FFF2-40B4-BE49-F238E27FC236}">
                <a16:creationId xmlns:a16="http://schemas.microsoft.com/office/drawing/2014/main" id="{13C9AF06-6F31-4E42-8CF4-40084B0B37E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BBC483E-6AB7-44F0-9B19-5F3DAACC4754}"/>
              </a:ext>
            </a:extLst>
          </p:cNvPr>
          <p:cNvSpPr>
            <a:spLocks noGrp="1"/>
          </p:cNvSpPr>
          <p:nvPr>
            <p:ph type="sldNum" sz="quarter" idx="12"/>
          </p:nvPr>
        </p:nvSpPr>
        <p:spPr/>
        <p:txBody>
          <a:bodyPr/>
          <a:lstStyle/>
          <a:p>
            <a:fld id="{57621F1E-0E7A-4D88-9853-79F4E86481F1}" type="slidenum">
              <a:rPr lang="fr-FR" smtClean="0"/>
              <a:t>‹N°›</a:t>
            </a:fld>
            <a:endParaRPr lang="fr-FR"/>
          </a:p>
        </p:txBody>
      </p:sp>
    </p:spTree>
    <p:extLst>
      <p:ext uri="{BB962C8B-B14F-4D97-AF65-F5344CB8AC3E}">
        <p14:creationId xmlns:p14="http://schemas.microsoft.com/office/powerpoint/2010/main" val="3099856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A939A3C-A2EC-411E-B15C-32296D5C83D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78BF0B0-08F3-457A-9E00-7C832F8F445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D83AAB7-23F8-4F7F-B71A-DF70EE34D904}"/>
              </a:ext>
            </a:extLst>
          </p:cNvPr>
          <p:cNvSpPr>
            <a:spLocks noGrp="1"/>
          </p:cNvSpPr>
          <p:nvPr>
            <p:ph type="dt" sz="half" idx="10"/>
          </p:nvPr>
        </p:nvSpPr>
        <p:spPr/>
        <p:txBody>
          <a:bodyPr/>
          <a:lstStyle/>
          <a:p>
            <a:fld id="{ADC6DD66-C61E-4267-BB07-7EC10A1DD4E6}" type="datetimeFigureOut">
              <a:rPr lang="fr-FR" smtClean="0"/>
              <a:t>07/03/2020</a:t>
            </a:fld>
            <a:endParaRPr lang="fr-FR"/>
          </a:p>
        </p:txBody>
      </p:sp>
      <p:sp>
        <p:nvSpPr>
          <p:cNvPr id="5" name="Espace réservé du pied de page 4">
            <a:extLst>
              <a:ext uri="{FF2B5EF4-FFF2-40B4-BE49-F238E27FC236}">
                <a16:creationId xmlns:a16="http://schemas.microsoft.com/office/drawing/2014/main" id="{93F5877B-2F09-4A5B-97A8-D938781F666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4ED52CF-1FE3-4750-B1B0-067576F20436}"/>
              </a:ext>
            </a:extLst>
          </p:cNvPr>
          <p:cNvSpPr>
            <a:spLocks noGrp="1"/>
          </p:cNvSpPr>
          <p:nvPr>
            <p:ph type="sldNum" sz="quarter" idx="12"/>
          </p:nvPr>
        </p:nvSpPr>
        <p:spPr/>
        <p:txBody>
          <a:bodyPr/>
          <a:lstStyle/>
          <a:p>
            <a:fld id="{57621F1E-0E7A-4D88-9853-79F4E86481F1}" type="slidenum">
              <a:rPr lang="fr-FR" smtClean="0"/>
              <a:t>‹N°›</a:t>
            </a:fld>
            <a:endParaRPr lang="fr-FR"/>
          </a:p>
        </p:txBody>
      </p:sp>
    </p:spTree>
    <p:extLst>
      <p:ext uri="{BB962C8B-B14F-4D97-AF65-F5344CB8AC3E}">
        <p14:creationId xmlns:p14="http://schemas.microsoft.com/office/powerpoint/2010/main" val="4820954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Rectangle 15">
            <a:extLst>
              <a:ext uri="{FF2B5EF4-FFF2-40B4-BE49-F238E27FC236}">
                <a16:creationId xmlns:a16="http://schemas.microsoft.com/office/drawing/2014/main" id="{BBBC4D61-6E59-4F3B-8D76-D1679BF270C1}"/>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21170032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15">
            <a:extLst>
              <a:ext uri="{FF2B5EF4-FFF2-40B4-BE49-F238E27FC236}">
                <a16:creationId xmlns:a16="http://schemas.microsoft.com/office/drawing/2014/main" id="{9B17FB47-2E21-428B-BD6F-3BDC41473181}"/>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6245292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1" y="1709739"/>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a:t>Modifier les styles du texte du masque</a:t>
            </a:r>
          </a:p>
        </p:txBody>
      </p:sp>
      <p:sp>
        <p:nvSpPr>
          <p:cNvPr id="4" name="Rectangle 15">
            <a:extLst>
              <a:ext uri="{FF2B5EF4-FFF2-40B4-BE49-F238E27FC236}">
                <a16:creationId xmlns:a16="http://schemas.microsoft.com/office/drawing/2014/main" id="{AAD58D7E-3DB1-4260-B5C0-B4FFAA5D3FDF}"/>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4195055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609600" y="1604963"/>
            <a:ext cx="5376333" cy="451326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89134" y="1604963"/>
            <a:ext cx="5376333" cy="451326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15">
            <a:extLst>
              <a:ext uri="{FF2B5EF4-FFF2-40B4-BE49-F238E27FC236}">
                <a16:creationId xmlns:a16="http://schemas.microsoft.com/office/drawing/2014/main" id="{B12C8283-0700-4DDB-9B59-F69B8116B8C3}"/>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39996147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40317" y="365126"/>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40318" y="2505075"/>
            <a:ext cx="5158316"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71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15">
            <a:extLst>
              <a:ext uri="{FF2B5EF4-FFF2-40B4-BE49-F238E27FC236}">
                <a16:creationId xmlns:a16="http://schemas.microsoft.com/office/drawing/2014/main" id="{C470A71F-E989-4570-AB39-3955738A6D8C}"/>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2207380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Rectangle 15">
            <a:extLst>
              <a:ext uri="{FF2B5EF4-FFF2-40B4-BE49-F238E27FC236}">
                <a16:creationId xmlns:a16="http://schemas.microsoft.com/office/drawing/2014/main" id="{42EB803E-C37D-452A-B5C6-C0F3366BF192}"/>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1901188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5">
            <a:extLst>
              <a:ext uri="{FF2B5EF4-FFF2-40B4-BE49-F238E27FC236}">
                <a16:creationId xmlns:a16="http://schemas.microsoft.com/office/drawing/2014/main" id="{AD157191-AFE8-4B2C-A526-52633987BAAE}"/>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41440880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40318" y="457200"/>
            <a:ext cx="393276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Rectangle 15">
            <a:extLst>
              <a:ext uri="{FF2B5EF4-FFF2-40B4-BE49-F238E27FC236}">
                <a16:creationId xmlns:a16="http://schemas.microsoft.com/office/drawing/2014/main" id="{949D2D4A-01C6-47C8-AE8A-F5619A947D4E}"/>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2936523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150CDA-B55A-4C98-A8A1-8B95426E680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955C89A-28E0-4EAB-A79E-F090277552D0}"/>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DBD3584-F05F-4F37-8C64-DCED6FD11E15}"/>
              </a:ext>
            </a:extLst>
          </p:cNvPr>
          <p:cNvSpPr>
            <a:spLocks noGrp="1"/>
          </p:cNvSpPr>
          <p:nvPr>
            <p:ph type="dt" sz="half" idx="10"/>
          </p:nvPr>
        </p:nvSpPr>
        <p:spPr/>
        <p:txBody>
          <a:bodyPr/>
          <a:lstStyle/>
          <a:p>
            <a:fld id="{ADC6DD66-C61E-4267-BB07-7EC10A1DD4E6}" type="datetimeFigureOut">
              <a:rPr lang="fr-FR" smtClean="0"/>
              <a:t>07/03/2020</a:t>
            </a:fld>
            <a:endParaRPr lang="fr-FR"/>
          </a:p>
        </p:txBody>
      </p:sp>
      <p:sp>
        <p:nvSpPr>
          <p:cNvPr id="5" name="Espace réservé du pied de page 4">
            <a:extLst>
              <a:ext uri="{FF2B5EF4-FFF2-40B4-BE49-F238E27FC236}">
                <a16:creationId xmlns:a16="http://schemas.microsoft.com/office/drawing/2014/main" id="{AB860331-B763-410A-94C7-33729838094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A599CD2-DFF0-4B6D-8383-1E89B70FC0B7}"/>
              </a:ext>
            </a:extLst>
          </p:cNvPr>
          <p:cNvSpPr>
            <a:spLocks noGrp="1"/>
          </p:cNvSpPr>
          <p:nvPr>
            <p:ph type="sldNum" sz="quarter" idx="12"/>
          </p:nvPr>
        </p:nvSpPr>
        <p:spPr/>
        <p:txBody>
          <a:bodyPr/>
          <a:lstStyle/>
          <a:p>
            <a:fld id="{57621F1E-0E7A-4D88-9853-79F4E86481F1}" type="slidenum">
              <a:rPr lang="fr-FR" smtClean="0"/>
              <a:t>‹N°›</a:t>
            </a:fld>
            <a:endParaRPr lang="fr-FR"/>
          </a:p>
        </p:txBody>
      </p:sp>
    </p:spTree>
    <p:extLst>
      <p:ext uri="{BB962C8B-B14F-4D97-AF65-F5344CB8AC3E}">
        <p14:creationId xmlns:p14="http://schemas.microsoft.com/office/powerpoint/2010/main" val="13871457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40318" y="457200"/>
            <a:ext cx="393276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Rectangle 15">
            <a:extLst>
              <a:ext uri="{FF2B5EF4-FFF2-40B4-BE49-F238E27FC236}">
                <a16:creationId xmlns:a16="http://schemas.microsoft.com/office/drawing/2014/main" id="{3F0D56F5-9416-4EE3-966F-905F6E3E2B8D}"/>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35593980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15">
            <a:extLst>
              <a:ext uri="{FF2B5EF4-FFF2-40B4-BE49-F238E27FC236}">
                <a16:creationId xmlns:a16="http://schemas.microsoft.com/office/drawing/2014/main" id="{6A1EBA75-3557-4EA6-83CA-C1A45BA1C042}"/>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328521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31301" y="1604963"/>
            <a:ext cx="2840567" cy="4513262"/>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09601" y="1604963"/>
            <a:ext cx="8318500" cy="4513262"/>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15">
            <a:extLst>
              <a:ext uri="{FF2B5EF4-FFF2-40B4-BE49-F238E27FC236}">
                <a16:creationId xmlns:a16="http://schemas.microsoft.com/office/drawing/2014/main" id="{FC116675-4180-4F8F-A349-DC2725BF566A}"/>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21151343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Rectangle 4">
            <a:extLst>
              <a:ext uri="{FF2B5EF4-FFF2-40B4-BE49-F238E27FC236}">
                <a16:creationId xmlns:a16="http://schemas.microsoft.com/office/drawing/2014/main" id="{C7A59EC9-7B48-47E8-B164-242EB92BDDC5}"/>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19592630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a:extLst>
              <a:ext uri="{FF2B5EF4-FFF2-40B4-BE49-F238E27FC236}">
                <a16:creationId xmlns:a16="http://schemas.microsoft.com/office/drawing/2014/main" id="{CB755E7F-13E6-4345-AC54-B715FC984887}"/>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15447872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1" y="1709739"/>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a:t>Modifier les styles du texte du masque</a:t>
            </a:r>
          </a:p>
        </p:txBody>
      </p:sp>
      <p:sp>
        <p:nvSpPr>
          <p:cNvPr id="4" name="Rectangle 4">
            <a:extLst>
              <a:ext uri="{FF2B5EF4-FFF2-40B4-BE49-F238E27FC236}">
                <a16:creationId xmlns:a16="http://schemas.microsoft.com/office/drawing/2014/main" id="{D70CD40E-0B3D-47FD-BD11-DF70E617E1A5}"/>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425056477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609600" y="1981200"/>
            <a:ext cx="5376333" cy="4224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89134" y="1981200"/>
            <a:ext cx="5376333" cy="4224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a:extLst>
              <a:ext uri="{FF2B5EF4-FFF2-40B4-BE49-F238E27FC236}">
                <a16:creationId xmlns:a16="http://schemas.microsoft.com/office/drawing/2014/main" id="{0C01192D-7A1E-4FCB-B0C6-1E582AEF92CF}"/>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26332007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40317" y="365126"/>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40318" y="2505075"/>
            <a:ext cx="5158316"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71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a:extLst>
              <a:ext uri="{FF2B5EF4-FFF2-40B4-BE49-F238E27FC236}">
                <a16:creationId xmlns:a16="http://schemas.microsoft.com/office/drawing/2014/main" id="{1A235986-1AF3-41C2-BC9E-665FFCCD1F83}"/>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34015426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Rectangle 4">
            <a:extLst>
              <a:ext uri="{FF2B5EF4-FFF2-40B4-BE49-F238E27FC236}">
                <a16:creationId xmlns:a16="http://schemas.microsoft.com/office/drawing/2014/main" id="{084E3888-8658-40E6-98C6-843EC13E1E37}"/>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26723925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DE749AD-F6B9-4803-A4D2-D6489DB0A877}"/>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3365390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2B7CB1-46D2-49C0-A6F7-D9B6D905779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BD76313A-6A33-45FB-8831-C5545D467B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E91FD33-187D-453C-A1BC-AC295E03A215}"/>
              </a:ext>
            </a:extLst>
          </p:cNvPr>
          <p:cNvSpPr>
            <a:spLocks noGrp="1"/>
          </p:cNvSpPr>
          <p:nvPr>
            <p:ph type="dt" sz="half" idx="10"/>
          </p:nvPr>
        </p:nvSpPr>
        <p:spPr/>
        <p:txBody>
          <a:bodyPr/>
          <a:lstStyle/>
          <a:p>
            <a:fld id="{ADC6DD66-C61E-4267-BB07-7EC10A1DD4E6}" type="datetimeFigureOut">
              <a:rPr lang="fr-FR" smtClean="0"/>
              <a:t>07/03/2020</a:t>
            </a:fld>
            <a:endParaRPr lang="fr-FR"/>
          </a:p>
        </p:txBody>
      </p:sp>
      <p:sp>
        <p:nvSpPr>
          <p:cNvPr id="5" name="Espace réservé du pied de page 4">
            <a:extLst>
              <a:ext uri="{FF2B5EF4-FFF2-40B4-BE49-F238E27FC236}">
                <a16:creationId xmlns:a16="http://schemas.microsoft.com/office/drawing/2014/main" id="{356C7BB5-C4D8-465A-978A-425FBC79D6D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541D2A1-3D82-4E80-91BE-EA30577E9EEB}"/>
              </a:ext>
            </a:extLst>
          </p:cNvPr>
          <p:cNvSpPr>
            <a:spLocks noGrp="1"/>
          </p:cNvSpPr>
          <p:nvPr>
            <p:ph type="sldNum" sz="quarter" idx="12"/>
          </p:nvPr>
        </p:nvSpPr>
        <p:spPr/>
        <p:txBody>
          <a:bodyPr/>
          <a:lstStyle/>
          <a:p>
            <a:fld id="{57621F1E-0E7A-4D88-9853-79F4E86481F1}" type="slidenum">
              <a:rPr lang="fr-FR" smtClean="0"/>
              <a:t>‹N°›</a:t>
            </a:fld>
            <a:endParaRPr lang="fr-FR"/>
          </a:p>
        </p:txBody>
      </p:sp>
    </p:spTree>
    <p:extLst>
      <p:ext uri="{BB962C8B-B14F-4D97-AF65-F5344CB8AC3E}">
        <p14:creationId xmlns:p14="http://schemas.microsoft.com/office/powerpoint/2010/main" val="406998554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40318" y="457200"/>
            <a:ext cx="393276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Rectangle 4">
            <a:extLst>
              <a:ext uri="{FF2B5EF4-FFF2-40B4-BE49-F238E27FC236}">
                <a16:creationId xmlns:a16="http://schemas.microsoft.com/office/drawing/2014/main" id="{14ACF5A5-E1B8-45C3-AA2C-F020357A0030}"/>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375354251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40318" y="457200"/>
            <a:ext cx="393276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Rectangle 4">
            <a:extLst>
              <a:ext uri="{FF2B5EF4-FFF2-40B4-BE49-F238E27FC236}">
                <a16:creationId xmlns:a16="http://schemas.microsoft.com/office/drawing/2014/main" id="{D766277D-AD3A-424D-ADB1-0F4B9CC56740}"/>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236877781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a:extLst>
              <a:ext uri="{FF2B5EF4-FFF2-40B4-BE49-F238E27FC236}">
                <a16:creationId xmlns:a16="http://schemas.microsoft.com/office/drawing/2014/main" id="{E027D4D2-AF65-4C29-818E-627BB4008E2D}"/>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23590920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26501" y="425450"/>
            <a:ext cx="2738967" cy="578008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09601" y="425450"/>
            <a:ext cx="8013700" cy="578008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a:extLst>
              <a:ext uri="{FF2B5EF4-FFF2-40B4-BE49-F238E27FC236}">
                <a16:creationId xmlns:a16="http://schemas.microsoft.com/office/drawing/2014/main" id="{28E82B79-C0EA-40C1-B081-C4D6AE6B227B}"/>
              </a:ext>
            </a:extLst>
          </p:cNvPr>
          <p:cNvSpPr>
            <a:spLocks noGrp="1" noChangeArrowheads="1"/>
          </p:cNvSpPr>
          <p:nvPr>
            <p:ph type="ftr" idx="10"/>
          </p:nvPr>
        </p:nvSpPr>
        <p:spPr>
          <a:ln/>
        </p:spPr>
        <p:txBody>
          <a:bodyPr/>
          <a:lstStyle>
            <a:lvl1pPr>
              <a:defRPr/>
            </a:lvl1pPr>
          </a:lstStyle>
          <a:p>
            <a:pPr>
              <a:defRPr/>
            </a:pPr>
            <a:r>
              <a:rPr lang="fr-FR" altLang="fr-FR"/>
              <a:t>OA-accréditation-AFU – 1ère journée URORISQ – vendredi 3 avril 2009</a:t>
            </a:r>
          </a:p>
        </p:txBody>
      </p:sp>
    </p:spTree>
    <p:extLst>
      <p:ext uri="{BB962C8B-B14F-4D97-AF65-F5344CB8AC3E}">
        <p14:creationId xmlns:p14="http://schemas.microsoft.com/office/powerpoint/2010/main" val="1905262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7B1C92-1C0D-472C-A043-896563E3C2B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4A6FE57-F970-4D86-AB6A-6E85D9DCCE1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D6451C1-02D2-45F1-8652-57875499B40D}"/>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CE3E2266-2B9A-4B35-8377-34F423E2CDB2}"/>
              </a:ext>
            </a:extLst>
          </p:cNvPr>
          <p:cNvSpPr>
            <a:spLocks noGrp="1"/>
          </p:cNvSpPr>
          <p:nvPr>
            <p:ph type="dt" sz="half" idx="10"/>
          </p:nvPr>
        </p:nvSpPr>
        <p:spPr/>
        <p:txBody>
          <a:bodyPr/>
          <a:lstStyle/>
          <a:p>
            <a:fld id="{ADC6DD66-C61E-4267-BB07-7EC10A1DD4E6}" type="datetimeFigureOut">
              <a:rPr lang="fr-FR" smtClean="0"/>
              <a:t>07/03/2020</a:t>
            </a:fld>
            <a:endParaRPr lang="fr-FR"/>
          </a:p>
        </p:txBody>
      </p:sp>
      <p:sp>
        <p:nvSpPr>
          <p:cNvPr id="6" name="Espace réservé du pied de page 5">
            <a:extLst>
              <a:ext uri="{FF2B5EF4-FFF2-40B4-BE49-F238E27FC236}">
                <a16:creationId xmlns:a16="http://schemas.microsoft.com/office/drawing/2014/main" id="{2B10E0B2-0590-42E9-B19D-912327039F9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62CEDCC-8CBA-4541-BA83-D1188088D620}"/>
              </a:ext>
            </a:extLst>
          </p:cNvPr>
          <p:cNvSpPr>
            <a:spLocks noGrp="1"/>
          </p:cNvSpPr>
          <p:nvPr>
            <p:ph type="sldNum" sz="quarter" idx="12"/>
          </p:nvPr>
        </p:nvSpPr>
        <p:spPr/>
        <p:txBody>
          <a:bodyPr/>
          <a:lstStyle/>
          <a:p>
            <a:fld id="{57621F1E-0E7A-4D88-9853-79F4E86481F1}" type="slidenum">
              <a:rPr lang="fr-FR" smtClean="0"/>
              <a:t>‹N°›</a:t>
            </a:fld>
            <a:endParaRPr lang="fr-FR"/>
          </a:p>
        </p:txBody>
      </p:sp>
    </p:spTree>
    <p:extLst>
      <p:ext uri="{BB962C8B-B14F-4D97-AF65-F5344CB8AC3E}">
        <p14:creationId xmlns:p14="http://schemas.microsoft.com/office/powerpoint/2010/main" val="3575885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4C8B4F-0B4B-42A7-B383-0C1623DF4DE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C7F123C4-3338-4086-AFC5-0F494033F8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2E73D37-CE75-485F-AF46-C05D7583314B}"/>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E8BE80F-5D31-450A-9489-6FF18F8F31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1B9A59E-11C9-4B05-8014-1F3AFA292A5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300D15B-8872-41F9-95E7-AB94CBC47749}"/>
              </a:ext>
            </a:extLst>
          </p:cNvPr>
          <p:cNvSpPr>
            <a:spLocks noGrp="1"/>
          </p:cNvSpPr>
          <p:nvPr>
            <p:ph type="dt" sz="half" idx="10"/>
          </p:nvPr>
        </p:nvSpPr>
        <p:spPr/>
        <p:txBody>
          <a:bodyPr/>
          <a:lstStyle/>
          <a:p>
            <a:fld id="{ADC6DD66-C61E-4267-BB07-7EC10A1DD4E6}" type="datetimeFigureOut">
              <a:rPr lang="fr-FR" smtClean="0"/>
              <a:t>07/03/2020</a:t>
            </a:fld>
            <a:endParaRPr lang="fr-FR"/>
          </a:p>
        </p:txBody>
      </p:sp>
      <p:sp>
        <p:nvSpPr>
          <p:cNvPr id="8" name="Espace réservé du pied de page 7">
            <a:extLst>
              <a:ext uri="{FF2B5EF4-FFF2-40B4-BE49-F238E27FC236}">
                <a16:creationId xmlns:a16="http://schemas.microsoft.com/office/drawing/2014/main" id="{022E76A7-DBA1-410D-9EA0-2DAD590B0D01}"/>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ECBCF8B-8C5E-4B0A-AA6C-D2D3E58706FA}"/>
              </a:ext>
            </a:extLst>
          </p:cNvPr>
          <p:cNvSpPr>
            <a:spLocks noGrp="1"/>
          </p:cNvSpPr>
          <p:nvPr>
            <p:ph type="sldNum" sz="quarter" idx="12"/>
          </p:nvPr>
        </p:nvSpPr>
        <p:spPr/>
        <p:txBody>
          <a:bodyPr/>
          <a:lstStyle/>
          <a:p>
            <a:fld id="{57621F1E-0E7A-4D88-9853-79F4E86481F1}" type="slidenum">
              <a:rPr lang="fr-FR" smtClean="0"/>
              <a:t>‹N°›</a:t>
            </a:fld>
            <a:endParaRPr lang="fr-FR"/>
          </a:p>
        </p:txBody>
      </p:sp>
    </p:spTree>
    <p:extLst>
      <p:ext uri="{BB962C8B-B14F-4D97-AF65-F5344CB8AC3E}">
        <p14:creationId xmlns:p14="http://schemas.microsoft.com/office/powerpoint/2010/main" val="2281379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9116C8-D40D-4877-A466-52F6154C26E2}"/>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10B892E-7252-4928-A4C3-28F0AFE0A391}"/>
              </a:ext>
            </a:extLst>
          </p:cNvPr>
          <p:cNvSpPr>
            <a:spLocks noGrp="1"/>
          </p:cNvSpPr>
          <p:nvPr>
            <p:ph type="dt" sz="half" idx="10"/>
          </p:nvPr>
        </p:nvSpPr>
        <p:spPr/>
        <p:txBody>
          <a:bodyPr/>
          <a:lstStyle/>
          <a:p>
            <a:fld id="{ADC6DD66-C61E-4267-BB07-7EC10A1DD4E6}" type="datetimeFigureOut">
              <a:rPr lang="fr-FR" smtClean="0"/>
              <a:t>07/03/2020</a:t>
            </a:fld>
            <a:endParaRPr lang="fr-FR"/>
          </a:p>
        </p:txBody>
      </p:sp>
      <p:sp>
        <p:nvSpPr>
          <p:cNvPr id="4" name="Espace réservé du pied de page 3">
            <a:extLst>
              <a:ext uri="{FF2B5EF4-FFF2-40B4-BE49-F238E27FC236}">
                <a16:creationId xmlns:a16="http://schemas.microsoft.com/office/drawing/2014/main" id="{A9510FA4-F157-497F-B284-416D69D4586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6E8BF77-7821-428D-81CB-FA760CF576A0}"/>
              </a:ext>
            </a:extLst>
          </p:cNvPr>
          <p:cNvSpPr>
            <a:spLocks noGrp="1"/>
          </p:cNvSpPr>
          <p:nvPr>
            <p:ph type="sldNum" sz="quarter" idx="12"/>
          </p:nvPr>
        </p:nvSpPr>
        <p:spPr/>
        <p:txBody>
          <a:bodyPr/>
          <a:lstStyle/>
          <a:p>
            <a:fld id="{57621F1E-0E7A-4D88-9853-79F4E86481F1}" type="slidenum">
              <a:rPr lang="fr-FR" smtClean="0"/>
              <a:t>‹N°›</a:t>
            </a:fld>
            <a:endParaRPr lang="fr-FR"/>
          </a:p>
        </p:txBody>
      </p:sp>
    </p:spTree>
    <p:extLst>
      <p:ext uri="{BB962C8B-B14F-4D97-AF65-F5344CB8AC3E}">
        <p14:creationId xmlns:p14="http://schemas.microsoft.com/office/powerpoint/2010/main" val="2537040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494EFB3-C18E-4D52-A257-3B004D2DDB24}"/>
              </a:ext>
            </a:extLst>
          </p:cNvPr>
          <p:cNvSpPr>
            <a:spLocks noGrp="1"/>
          </p:cNvSpPr>
          <p:nvPr>
            <p:ph type="dt" sz="half" idx="10"/>
          </p:nvPr>
        </p:nvSpPr>
        <p:spPr/>
        <p:txBody>
          <a:bodyPr/>
          <a:lstStyle/>
          <a:p>
            <a:fld id="{ADC6DD66-C61E-4267-BB07-7EC10A1DD4E6}" type="datetimeFigureOut">
              <a:rPr lang="fr-FR" smtClean="0"/>
              <a:t>07/03/2020</a:t>
            </a:fld>
            <a:endParaRPr lang="fr-FR"/>
          </a:p>
        </p:txBody>
      </p:sp>
      <p:sp>
        <p:nvSpPr>
          <p:cNvPr id="3" name="Espace réservé du pied de page 2">
            <a:extLst>
              <a:ext uri="{FF2B5EF4-FFF2-40B4-BE49-F238E27FC236}">
                <a16:creationId xmlns:a16="http://schemas.microsoft.com/office/drawing/2014/main" id="{FA313177-51C5-40D7-BC87-8342F48A94B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740467C-8DD5-4E75-A2F5-D10ECF2C8834}"/>
              </a:ext>
            </a:extLst>
          </p:cNvPr>
          <p:cNvSpPr>
            <a:spLocks noGrp="1"/>
          </p:cNvSpPr>
          <p:nvPr>
            <p:ph type="sldNum" sz="quarter" idx="12"/>
          </p:nvPr>
        </p:nvSpPr>
        <p:spPr/>
        <p:txBody>
          <a:bodyPr/>
          <a:lstStyle/>
          <a:p>
            <a:fld id="{57621F1E-0E7A-4D88-9853-79F4E86481F1}" type="slidenum">
              <a:rPr lang="fr-FR" smtClean="0"/>
              <a:t>‹N°›</a:t>
            </a:fld>
            <a:endParaRPr lang="fr-FR"/>
          </a:p>
        </p:txBody>
      </p:sp>
    </p:spTree>
    <p:extLst>
      <p:ext uri="{BB962C8B-B14F-4D97-AF65-F5344CB8AC3E}">
        <p14:creationId xmlns:p14="http://schemas.microsoft.com/office/powerpoint/2010/main" val="2698042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D998D1-A788-440D-9BC2-C4AA34FCC18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E15DA207-E49D-4DD5-9582-A407C6D736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353703B9-EDFF-45FF-A9A1-D5931FF59A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FBB81E7-3F1B-44E5-9BE6-B977A5BAA414}"/>
              </a:ext>
            </a:extLst>
          </p:cNvPr>
          <p:cNvSpPr>
            <a:spLocks noGrp="1"/>
          </p:cNvSpPr>
          <p:nvPr>
            <p:ph type="dt" sz="half" idx="10"/>
          </p:nvPr>
        </p:nvSpPr>
        <p:spPr/>
        <p:txBody>
          <a:bodyPr/>
          <a:lstStyle/>
          <a:p>
            <a:fld id="{ADC6DD66-C61E-4267-BB07-7EC10A1DD4E6}" type="datetimeFigureOut">
              <a:rPr lang="fr-FR" smtClean="0"/>
              <a:t>07/03/2020</a:t>
            </a:fld>
            <a:endParaRPr lang="fr-FR"/>
          </a:p>
        </p:txBody>
      </p:sp>
      <p:sp>
        <p:nvSpPr>
          <p:cNvPr id="6" name="Espace réservé du pied de page 5">
            <a:extLst>
              <a:ext uri="{FF2B5EF4-FFF2-40B4-BE49-F238E27FC236}">
                <a16:creationId xmlns:a16="http://schemas.microsoft.com/office/drawing/2014/main" id="{F329C10D-A8F9-400E-A251-8E2892ED966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87DC5F9-7EC2-48B6-A911-D8FFCE1F1760}"/>
              </a:ext>
            </a:extLst>
          </p:cNvPr>
          <p:cNvSpPr>
            <a:spLocks noGrp="1"/>
          </p:cNvSpPr>
          <p:nvPr>
            <p:ph type="sldNum" sz="quarter" idx="12"/>
          </p:nvPr>
        </p:nvSpPr>
        <p:spPr/>
        <p:txBody>
          <a:bodyPr/>
          <a:lstStyle/>
          <a:p>
            <a:fld id="{57621F1E-0E7A-4D88-9853-79F4E86481F1}" type="slidenum">
              <a:rPr lang="fr-FR" smtClean="0"/>
              <a:t>‹N°›</a:t>
            </a:fld>
            <a:endParaRPr lang="fr-FR"/>
          </a:p>
        </p:txBody>
      </p:sp>
    </p:spTree>
    <p:extLst>
      <p:ext uri="{BB962C8B-B14F-4D97-AF65-F5344CB8AC3E}">
        <p14:creationId xmlns:p14="http://schemas.microsoft.com/office/powerpoint/2010/main" val="706406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CBF2C0-79A7-4F33-8A82-0C5287DB7F6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1F6B176-0FCD-4C6C-BFA1-3705048830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AD053A0C-7931-42D0-83DD-5A67C0C085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7A5C94C-0BEC-40F0-8A21-0CE2F9B04291}"/>
              </a:ext>
            </a:extLst>
          </p:cNvPr>
          <p:cNvSpPr>
            <a:spLocks noGrp="1"/>
          </p:cNvSpPr>
          <p:nvPr>
            <p:ph type="dt" sz="half" idx="10"/>
          </p:nvPr>
        </p:nvSpPr>
        <p:spPr/>
        <p:txBody>
          <a:bodyPr/>
          <a:lstStyle/>
          <a:p>
            <a:fld id="{ADC6DD66-C61E-4267-BB07-7EC10A1DD4E6}" type="datetimeFigureOut">
              <a:rPr lang="fr-FR" smtClean="0"/>
              <a:t>07/03/2020</a:t>
            </a:fld>
            <a:endParaRPr lang="fr-FR"/>
          </a:p>
        </p:txBody>
      </p:sp>
      <p:sp>
        <p:nvSpPr>
          <p:cNvPr id="6" name="Espace réservé du pied de page 5">
            <a:extLst>
              <a:ext uri="{FF2B5EF4-FFF2-40B4-BE49-F238E27FC236}">
                <a16:creationId xmlns:a16="http://schemas.microsoft.com/office/drawing/2014/main" id="{9F36C563-39BE-4EA8-BD6B-DCC5BACC7C2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BB01347-7E5A-4C85-92A8-6C5D5397D727}"/>
              </a:ext>
            </a:extLst>
          </p:cNvPr>
          <p:cNvSpPr>
            <a:spLocks noGrp="1"/>
          </p:cNvSpPr>
          <p:nvPr>
            <p:ph type="sldNum" sz="quarter" idx="12"/>
          </p:nvPr>
        </p:nvSpPr>
        <p:spPr/>
        <p:txBody>
          <a:bodyPr/>
          <a:lstStyle/>
          <a:p>
            <a:fld id="{57621F1E-0E7A-4D88-9853-79F4E86481F1}" type="slidenum">
              <a:rPr lang="fr-FR" smtClean="0"/>
              <a:t>‹N°›</a:t>
            </a:fld>
            <a:endParaRPr lang="fr-FR"/>
          </a:p>
        </p:txBody>
      </p:sp>
    </p:spTree>
    <p:extLst>
      <p:ext uri="{BB962C8B-B14F-4D97-AF65-F5344CB8AC3E}">
        <p14:creationId xmlns:p14="http://schemas.microsoft.com/office/powerpoint/2010/main" val="4212668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1.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0C8D1C0-B176-4244-A00D-EBF8F30F70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8E69B85-16C5-4178-A64E-8916E668D1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8E7BF7B-A842-4C7F-9F0D-D0E8E2F31B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C6DD66-C61E-4267-BB07-7EC10A1DD4E6}" type="datetimeFigureOut">
              <a:rPr lang="fr-FR" smtClean="0"/>
              <a:t>07/03/2020</a:t>
            </a:fld>
            <a:endParaRPr lang="fr-FR"/>
          </a:p>
        </p:txBody>
      </p:sp>
      <p:sp>
        <p:nvSpPr>
          <p:cNvPr id="5" name="Espace réservé du pied de page 4">
            <a:extLst>
              <a:ext uri="{FF2B5EF4-FFF2-40B4-BE49-F238E27FC236}">
                <a16:creationId xmlns:a16="http://schemas.microsoft.com/office/drawing/2014/main" id="{2331DF9A-C8D9-4B9E-B117-FCF68106BA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2EF47979-828D-4BA7-B136-30F0898545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621F1E-0E7A-4D88-9853-79F4E86481F1}" type="slidenum">
              <a:rPr lang="fr-FR" smtClean="0"/>
              <a:t>‹N°›</a:t>
            </a:fld>
            <a:endParaRPr lang="fr-FR"/>
          </a:p>
        </p:txBody>
      </p:sp>
    </p:spTree>
    <p:extLst>
      <p:ext uri="{BB962C8B-B14F-4D97-AF65-F5344CB8AC3E}">
        <p14:creationId xmlns:p14="http://schemas.microsoft.com/office/powerpoint/2010/main" val="3370315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050" name="Group 1">
            <a:extLst>
              <a:ext uri="{FF2B5EF4-FFF2-40B4-BE49-F238E27FC236}">
                <a16:creationId xmlns:a16="http://schemas.microsoft.com/office/drawing/2014/main" id="{FF50F9D8-B9C4-4FE5-9A74-60B5125EB4C1}"/>
              </a:ext>
            </a:extLst>
          </p:cNvPr>
          <p:cNvGrpSpPr>
            <a:grpSpLocks/>
          </p:cNvGrpSpPr>
          <p:nvPr/>
        </p:nvGrpSpPr>
        <p:grpSpPr bwMode="auto">
          <a:xfrm>
            <a:off x="0" y="0"/>
            <a:ext cx="12175067" cy="6845300"/>
            <a:chOff x="0" y="0"/>
            <a:chExt cx="5752" cy="4312"/>
          </a:xfrm>
        </p:grpSpPr>
        <p:sp>
          <p:nvSpPr>
            <p:cNvPr id="2056" name="Rectangle 2">
              <a:extLst>
                <a:ext uri="{FF2B5EF4-FFF2-40B4-BE49-F238E27FC236}">
                  <a16:creationId xmlns:a16="http://schemas.microsoft.com/office/drawing/2014/main" id="{4613BBA5-52BC-4BE5-AA5D-A37596E74435}"/>
                </a:ext>
              </a:extLst>
            </p:cNvPr>
            <p:cNvSpPr>
              <a:spLocks noChangeArrowheads="1"/>
            </p:cNvSpPr>
            <p:nvPr/>
          </p:nvSpPr>
          <p:spPr bwMode="auto">
            <a:xfrm>
              <a:off x="0" y="0"/>
              <a:ext cx="2200" cy="4312"/>
            </a:xfrm>
            <a:prstGeom prst="rect">
              <a:avLst/>
            </a:prstGeom>
            <a:gradFill rotWithShape="0">
              <a:gsLst>
                <a:gs pos="0">
                  <a:srgbClr val="FFB8B3"/>
                </a:gs>
                <a:gs pos="100000">
                  <a:srgbClr val="FFFFFF"/>
                </a:gs>
              </a:gsLst>
              <a:lin ang="10800000" scaled="1"/>
            </a:gra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sz="1800"/>
            </a:p>
          </p:txBody>
        </p:sp>
        <p:sp>
          <p:nvSpPr>
            <p:cNvPr id="2057" name="Rectangle 3">
              <a:extLst>
                <a:ext uri="{FF2B5EF4-FFF2-40B4-BE49-F238E27FC236}">
                  <a16:creationId xmlns:a16="http://schemas.microsoft.com/office/drawing/2014/main" id="{FE8F897B-E025-400C-9041-9915BB366A2E}"/>
                </a:ext>
              </a:extLst>
            </p:cNvPr>
            <p:cNvSpPr>
              <a:spLocks noChangeArrowheads="1"/>
            </p:cNvSpPr>
            <p:nvPr/>
          </p:nvSpPr>
          <p:spPr bwMode="auto">
            <a:xfrm>
              <a:off x="1081" y="1065"/>
              <a:ext cx="4671" cy="1588"/>
            </a:xfrm>
            <a:prstGeom prst="rect">
              <a:avLst/>
            </a:prstGeom>
            <a:solidFill>
              <a:srgbClr val="C90D00"/>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sz="1800"/>
            </a:p>
          </p:txBody>
        </p:sp>
        <p:grpSp>
          <p:nvGrpSpPr>
            <p:cNvPr id="2058" name="Group 4">
              <a:extLst>
                <a:ext uri="{FF2B5EF4-FFF2-40B4-BE49-F238E27FC236}">
                  <a16:creationId xmlns:a16="http://schemas.microsoft.com/office/drawing/2014/main" id="{17AB2E5E-3081-447B-BB76-D1D4E92A7187}"/>
                </a:ext>
              </a:extLst>
            </p:cNvPr>
            <p:cNvGrpSpPr>
              <a:grpSpLocks/>
            </p:cNvGrpSpPr>
            <p:nvPr/>
          </p:nvGrpSpPr>
          <p:grpSpPr bwMode="auto">
            <a:xfrm>
              <a:off x="0" y="672"/>
              <a:ext cx="1798" cy="1981"/>
              <a:chOff x="0" y="672"/>
              <a:chExt cx="1798" cy="1981"/>
            </a:xfrm>
          </p:grpSpPr>
          <p:sp>
            <p:nvSpPr>
              <p:cNvPr id="2059" name="Rectangle 5">
                <a:extLst>
                  <a:ext uri="{FF2B5EF4-FFF2-40B4-BE49-F238E27FC236}">
                    <a16:creationId xmlns:a16="http://schemas.microsoft.com/office/drawing/2014/main" id="{254DD9F4-BD03-4204-89E7-61E867043B3E}"/>
                  </a:ext>
                </a:extLst>
              </p:cNvPr>
              <p:cNvSpPr>
                <a:spLocks noChangeArrowheads="1"/>
              </p:cNvSpPr>
              <p:nvPr/>
            </p:nvSpPr>
            <p:spPr bwMode="auto">
              <a:xfrm>
                <a:off x="361" y="2257"/>
                <a:ext cx="355" cy="396"/>
              </a:xfrm>
              <a:prstGeom prst="rect">
                <a:avLst/>
              </a:prstGeom>
              <a:solidFill>
                <a:srgbClr val="FF7066"/>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sz="1800"/>
              </a:p>
            </p:txBody>
          </p:sp>
          <p:sp>
            <p:nvSpPr>
              <p:cNvPr id="2060" name="Rectangle 6">
                <a:extLst>
                  <a:ext uri="{FF2B5EF4-FFF2-40B4-BE49-F238E27FC236}">
                    <a16:creationId xmlns:a16="http://schemas.microsoft.com/office/drawing/2014/main" id="{AB49F4ED-3B04-4255-A91D-844A5168D22D}"/>
                  </a:ext>
                </a:extLst>
              </p:cNvPr>
              <p:cNvSpPr>
                <a:spLocks noChangeArrowheads="1"/>
              </p:cNvSpPr>
              <p:nvPr/>
            </p:nvSpPr>
            <p:spPr bwMode="auto">
              <a:xfrm>
                <a:off x="1081" y="1065"/>
                <a:ext cx="354" cy="397"/>
              </a:xfrm>
              <a:prstGeom prst="rect">
                <a:avLst/>
              </a:prstGeom>
              <a:solidFill>
                <a:srgbClr val="FFB8B3"/>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sz="1800"/>
              </a:p>
            </p:txBody>
          </p:sp>
          <p:sp>
            <p:nvSpPr>
              <p:cNvPr id="2061" name="Rectangle 7">
                <a:extLst>
                  <a:ext uri="{FF2B5EF4-FFF2-40B4-BE49-F238E27FC236}">
                    <a16:creationId xmlns:a16="http://schemas.microsoft.com/office/drawing/2014/main" id="{DA0681C9-DA15-4DC6-98FA-B6ACF97EDC50}"/>
                  </a:ext>
                </a:extLst>
              </p:cNvPr>
              <p:cNvSpPr>
                <a:spLocks noChangeArrowheads="1"/>
              </p:cNvSpPr>
              <p:nvPr/>
            </p:nvSpPr>
            <p:spPr bwMode="auto">
              <a:xfrm>
                <a:off x="1437" y="672"/>
                <a:ext cx="361" cy="392"/>
              </a:xfrm>
              <a:prstGeom prst="rect">
                <a:avLst/>
              </a:prstGeom>
              <a:solidFill>
                <a:srgbClr val="FFB8B3"/>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sz="1800"/>
              </a:p>
            </p:txBody>
          </p:sp>
          <p:sp>
            <p:nvSpPr>
              <p:cNvPr id="2062" name="Rectangle 8">
                <a:extLst>
                  <a:ext uri="{FF2B5EF4-FFF2-40B4-BE49-F238E27FC236}">
                    <a16:creationId xmlns:a16="http://schemas.microsoft.com/office/drawing/2014/main" id="{4A2E5349-397B-4283-BEB3-F9AD0C9365BE}"/>
                  </a:ext>
                </a:extLst>
              </p:cNvPr>
              <p:cNvSpPr>
                <a:spLocks noChangeArrowheads="1"/>
              </p:cNvSpPr>
              <p:nvPr/>
            </p:nvSpPr>
            <p:spPr bwMode="auto">
              <a:xfrm>
                <a:off x="719" y="2257"/>
                <a:ext cx="360" cy="396"/>
              </a:xfrm>
              <a:prstGeom prst="rect">
                <a:avLst/>
              </a:prstGeom>
              <a:solidFill>
                <a:srgbClr val="C90D00"/>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sz="1800"/>
              </a:p>
            </p:txBody>
          </p:sp>
          <p:sp>
            <p:nvSpPr>
              <p:cNvPr id="2" name="Rectangle 9">
                <a:extLst>
                  <a:ext uri="{FF2B5EF4-FFF2-40B4-BE49-F238E27FC236}">
                    <a16:creationId xmlns:a16="http://schemas.microsoft.com/office/drawing/2014/main" id="{65FF1CB5-5AF4-400E-BB34-040737C5E732}"/>
                  </a:ext>
                </a:extLst>
              </p:cNvPr>
              <p:cNvSpPr>
                <a:spLocks noChangeArrowheads="1"/>
              </p:cNvSpPr>
              <p:nvPr/>
            </p:nvSpPr>
            <p:spPr bwMode="auto">
              <a:xfrm>
                <a:off x="1437" y="1065"/>
                <a:ext cx="361" cy="397"/>
              </a:xfrm>
              <a:prstGeom prst="rect">
                <a:avLst/>
              </a:prstGeom>
              <a:solidFill>
                <a:srgbClr val="FF7066"/>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sz="1800"/>
              </a:p>
            </p:txBody>
          </p:sp>
          <p:sp>
            <p:nvSpPr>
              <p:cNvPr id="2064" name="Rectangle 10">
                <a:extLst>
                  <a:ext uri="{FF2B5EF4-FFF2-40B4-BE49-F238E27FC236}">
                    <a16:creationId xmlns:a16="http://schemas.microsoft.com/office/drawing/2014/main" id="{A0A86F53-7791-4DD6-A791-27D7A9A39F3C}"/>
                  </a:ext>
                </a:extLst>
              </p:cNvPr>
              <p:cNvSpPr>
                <a:spLocks noChangeArrowheads="1"/>
              </p:cNvSpPr>
              <p:nvPr/>
            </p:nvSpPr>
            <p:spPr bwMode="auto">
              <a:xfrm>
                <a:off x="719" y="1464"/>
                <a:ext cx="360" cy="391"/>
              </a:xfrm>
              <a:prstGeom prst="rect">
                <a:avLst/>
              </a:prstGeom>
              <a:solidFill>
                <a:srgbClr val="FFB8B3"/>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sz="1800"/>
              </a:p>
            </p:txBody>
          </p:sp>
          <p:sp>
            <p:nvSpPr>
              <p:cNvPr id="2065" name="Rectangle 11">
                <a:extLst>
                  <a:ext uri="{FF2B5EF4-FFF2-40B4-BE49-F238E27FC236}">
                    <a16:creationId xmlns:a16="http://schemas.microsoft.com/office/drawing/2014/main" id="{1F5F4810-1B16-49E0-98F8-BA39F29C665E}"/>
                  </a:ext>
                </a:extLst>
              </p:cNvPr>
              <p:cNvSpPr>
                <a:spLocks noChangeArrowheads="1"/>
              </p:cNvSpPr>
              <p:nvPr/>
            </p:nvSpPr>
            <p:spPr bwMode="auto">
              <a:xfrm>
                <a:off x="0" y="1464"/>
                <a:ext cx="359" cy="391"/>
              </a:xfrm>
              <a:prstGeom prst="rect">
                <a:avLst/>
              </a:prstGeom>
              <a:solidFill>
                <a:srgbClr val="C90D00"/>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sz="1800"/>
              </a:p>
            </p:txBody>
          </p:sp>
          <p:sp>
            <p:nvSpPr>
              <p:cNvPr id="2066" name="Rectangle 12">
                <a:extLst>
                  <a:ext uri="{FF2B5EF4-FFF2-40B4-BE49-F238E27FC236}">
                    <a16:creationId xmlns:a16="http://schemas.microsoft.com/office/drawing/2014/main" id="{BB545EBE-6F5F-43B9-BEFF-1FB1D5B7A87B}"/>
                  </a:ext>
                </a:extLst>
              </p:cNvPr>
              <p:cNvSpPr>
                <a:spLocks noChangeArrowheads="1"/>
              </p:cNvSpPr>
              <p:nvPr/>
            </p:nvSpPr>
            <p:spPr bwMode="auto">
              <a:xfrm>
                <a:off x="1081" y="1464"/>
                <a:ext cx="354" cy="391"/>
              </a:xfrm>
              <a:prstGeom prst="rect">
                <a:avLst/>
              </a:prstGeom>
              <a:solidFill>
                <a:srgbClr val="FF7066"/>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sz="1800"/>
              </a:p>
            </p:txBody>
          </p:sp>
          <p:sp>
            <p:nvSpPr>
              <p:cNvPr id="2067" name="Rectangle 13">
                <a:extLst>
                  <a:ext uri="{FF2B5EF4-FFF2-40B4-BE49-F238E27FC236}">
                    <a16:creationId xmlns:a16="http://schemas.microsoft.com/office/drawing/2014/main" id="{C06C73F1-08E1-4B4B-8A69-B0538DD21494}"/>
                  </a:ext>
                </a:extLst>
              </p:cNvPr>
              <p:cNvSpPr>
                <a:spLocks noChangeArrowheads="1"/>
              </p:cNvSpPr>
              <p:nvPr/>
            </p:nvSpPr>
            <p:spPr bwMode="auto">
              <a:xfrm>
                <a:off x="361" y="1857"/>
                <a:ext cx="355" cy="398"/>
              </a:xfrm>
              <a:prstGeom prst="rect">
                <a:avLst/>
              </a:prstGeom>
              <a:solidFill>
                <a:srgbClr val="FFB8B3"/>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sz="1800"/>
              </a:p>
            </p:txBody>
          </p:sp>
          <p:sp>
            <p:nvSpPr>
              <p:cNvPr id="2068" name="Rectangle 14">
                <a:extLst>
                  <a:ext uri="{FF2B5EF4-FFF2-40B4-BE49-F238E27FC236}">
                    <a16:creationId xmlns:a16="http://schemas.microsoft.com/office/drawing/2014/main" id="{EC763377-31B8-4DFD-8E8F-F51AF77C65DD}"/>
                  </a:ext>
                </a:extLst>
              </p:cNvPr>
              <p:cNvSpPr>
                <a:spLocks noChangeArrowheads="1"/>
              </p:cNvSpPr>
              <p:nvPr/>
            </p:nvSpPr>
            <p:spPr bwMode="auto">
              <a:xfrm>
                <a:off x="719" y="1857"/>
                <a:ext cx="360" cy="398"/>
              </a:xfrm>
              <a:prstGeom prst="rect">
                <a:avLst/>
              </a:prstGeom>
              <a:solidFill>
                <a:srgbClr val="FF7066"/>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sz="1800"/>
              </a:p>
            </p:txBody>
          </p:sp>
        </p:grpSp>
      </p:grpSp>
      <p:sp>
        <p:nvSpPr>
          <p:cNvPr id="2063" name="Rectangle 15">
            <a:extLst>
              <a:ext uri="{FF2B5EF4-FFF2-40B4-BE49-F238E27FC236}">
                <a16:creationId xmlns:a16="http://schemas.microsoft.com/office/drawing/2014/main" id="{EEC1E8BE-E10B-40D3-BDD7-F83C2D1EA917}"/>
              </a:ext>
            </a:extLst>
          </p:cNvPr>
          <p:cNvSpPr>
            <a:spLocks noGrp="1" noChangeArrowheads="1"/>
          </p:cNvSpPr>
          <p:nvPr>
            <p:ph type="ftr"/>
          </p:nvPr>
        </p:nvSpPr>
        <p:spPr bwMode="auto">
          <a:xfrm>
            <a:off x="2927351" y="6246814"/>
            <a:ext cx="6991349" cy="446087"/>
          </a:xfrm>
          <a:prstGeom prst="rect">
            <a:avLst/>
          </a:prstGeom>
          <a:noFill/>
          <a:ln>
            <a:noFill/>
          </a:ln>
          <a:effectLst/>
        </p:spPr>
        <p:txBody>
          <a:bodyPr vert="horz" wrap="square" lIns="90000" tIns="46800" rIns="90000" bIns="46800" numCol="1" anchor="b" anchorCtr="0" compatLnSpc="1">
            <a:prstTxWarp prst="textNoShape">
              <a:avLst/>
            </a:prstTxWarp>
          </a:bodyPr>
          <a:lstStyle>
            <a:lvl1pPr algn="ctr" eaLnBrk="1" hangingPunct="1">
              <a:buClrTx/>
              <a:buSzPct val="100000"/>
              <a:buFontTx/>
              <a:buNone/>
              <a:tabLst>
                <a:tab pos="723900" algn="l"/>
                <a:tab pos="1447800" algn="l"/>
                <a:tab pos="2171700" algn="l"/>
                <a:tab pos="2895600" algn="l"/>
                <a:tab pos="3619500" algn="l"/>
                <a:tab pos="4343400" algn="l"/>
                <a:tab pos="5067300" algn="l"/>
              </a:tabLst>
              <a:defRPr sz="1200">
                <a:solidFill>
                  <a:srgbClr val="D00000"/>
                </a:solidFill>
                <a:latin typeface="Times New Roman" panose="02020603050405020304" pitchFamily="18" charset="0"/>
                <a:cs typeface="Lucida Sans Unicode" panose="020B0602030504020204" pitchFamily="34" charset="0"/>
              </a:defRPr>
            </a:lvl1pPr>
          </a:lstStyle>
          <a:p>
            <a:pPr>
              <a:defRPr/>
            </a:pPr>
            <a:r>
              <a:rPr lang="fr-FR" altLang="fr-FR"/>
              <a:t>OA-accréditation-AFU – 1ère journée URORISQ – vendredi 3 avril 2009</a:t>
            </a:r>
          </a:p>
        </p:txBody>
      </p:sp>
      <p:sp>
        <p:nvSpPr>
          <p:cNvPr id="2052" name="Rectangle 16">
            <a:extLst>
              <a:ext uri="{FF2B5EF4-FFF2-40B4-BE49-F238E27FC236}">
                <a16:creationId xmlns:a16="http://schemas.microsoft.com/office/drawing/2014/main" id="{19AEC041-E762-4CA6-98BE-BB4F8B98183D}"/>
              </a:ext>
            </a:extLst>
          </p:cNvPr>
          <p:cNvSpPr>
            <a:spLocks noGrp="1" noChangeArrowheads="1"/>
          </p:cNvSpPr>
          <p:nvPr>
            <p:ph type="title"/>
          </p:nvPr>
        </p:nvSpPr>
        <p:spPr bwMode="auto">
          <a:xfrm>
            <a:off x="3962400" y="1828800"/>
            <a:ext cx="8009467" cy="2197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fr-FR"/>
              <a:t>Cliquez pour éditer le format du texte-titre</a:t>
            </a:r>
          </a:p>
        </p:txBody>
      </p:sp>
      <p:pic>
        <p:nvPicPr>
          <p:cNvPr id="2053" name="Picture 17">
            <a:extLst>
              <a:ext uri="{FF2B5EF4-FFF2-40B4-BE49-F238E27FC236}">
                <a16:creationId xmlns:a16="http://schemas.microsoft.com/office/drawing/2014/main" id="{06349B32-CA76-4D44-AD5B-85D59301D78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858251" y="333375"/>
            <a:ext cx="3094567" cy="10795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054" name="Picture 18">
            <a:extLst>
              <a:ext uri="{FF2B5EF4-FFF2-40B4-BE49-F238E27FC236}">
                <a16:creationId xmlns:a16="http://schemas.microsoft.com/office/drawing/2014/main" id="{E51BBBD5-3DBA-4049-B91C-DE64D0985CE6}"/>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19033" y="333375"/>
            <a:ext cx="4377267" cy="10795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55" name="Rectangle 19">
            <a:extLst>
              <a:ext uri="{FF2B5EF4-FFF2-40B4-BE49-F238E27FC236}">
                <a16:creationId xmlns:a16="http://schemas.microsoft.com/office/drawing/2014/main" id="{E7B7A17D-711C-4132-9CD4-891ECA8A9E93}"/>
              </a:ext>
            </a:extLst>
          </p:cNvPr>
          <p:cNvSpPr>
            <a:spLocks noGrp="1" noChangeArrowheads="1"/>
          </p:cNvSpPr>
          <p:nvPr>
            <p:ph type="body" idx="1"/>
          </p:nvPr>
        </p:nvSpPr>
        <p:spPr bwMode="auto">
          <a:xfrm>
            <a:off x="609600" y="1604963"/>
            <a:ext cx="10955867" cy="4513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fr-FR"/>
              <a:t>Cliquez pour éditer le format du plan de texte</a:t>
            </a:r>
          </a:p>
          <a:p>
            <a:pPr lvl="1"/>
            <a:r>
              <a:rPr lang="en-GB" altLang="fr-FR"/>
              <a:t>Second niveau de plan</a:t>
            </a:r>
          </a:p>
          <a:p>
            <a:pPr lvl="2"/>
            <a:r>
              <a:rPr lang="en-GB" altLang="fr-FR"/>
              <a:t>Troisième niveau de plan</a:t>
            </a:r>
          </a:p>
          <a:p>
            <a:pPr lvl="3"/>
            <a:r>
              <a:rPr lang="en-GB" altLang="fr-FR"/>
              <a:t>Quatrième niveau de plan</a:t>
            </a:r>
          </a:p>
          <a:p>
            <a:pPr lvl="4"/>
            <a:r>
              <a:rPr lang="en-GB" altLang="fr-FR"/>
              <a:t>Cinquième niveau de plan</a:t>
            </a:r>
          </a:p>
          <a:p>
            <a:pPr lvl="4"/>
            <a:r>
              <a:rPr lang="en-GB" altLang="fr-FR"/>
              <a:t>Sixième niveau de plan</a:t>
            </a:r>
          </a:p>
          <a:p>
            <a:pPr lvl="4"/>
            <a:r>
              <a:rPr lang="en-GB" altLang="fr-FR"/>
              <a:t>Septième niveau de plan</a:t>
            </a:r>
          </a:p>
          <a:p>
            <a:pPr lvl="4"/>
            <a:r>
              <a:rPr lang="en-GB" altLang="fr-FR"/>
              <a:t>Huitième niveau de plan</a:t>
            </a:r>
          </a:p>
          <a:p>
            <a:pPr lvl="4"/>
            <a:r>
              <a:rPr lang="en-GB" altLang="fr-FR"/>
              <a:t>Neuvième niveau de plan</a:t>
            </a:r>
          </a:p>
        </p:txBody>
      </p:sp>
    </p:spTree>
    <p:extLst>
      <p:ext uri="{BB962C8B-B14F-4D97-AF65-F5344CB8AC3E}">
        <p14:creationId xmlns:p14="http://schemas.microsoft.com/office/powerpoint/2010/main" val="6788483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kern="1200">
          <a:solidFill>
            <a:srgbClr val="D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cs typeface="Arial" panose="020B0604020202020204" pitchFamily="34"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cs typeface="Arial" panose="020B0604020202020204" pitchFamily="34"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cs typeface="Arial" panose="020B0604020202020204" pitchFamily="34"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cs typeface="Arial" panose="020B0604020202020204" pitchFamily="34" charset="0"/>
        </a:defRPr>
      </a:lvl5pPr>
      <a:lvl6pPr marL="25146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cs typeface="Arial" panose="020B0604020202020204" pitchFamily="34" charset="0"/>
        </a:defRPr>
      </a:lvl6pPr>
      <a:lvl7pPr marL="29718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cs typeface="Arial" panose="020B0604020202020204" pitchFamily="34" charset="0"/>
        </a:defRPr>
      </a:lvl7pPr>
      <a:lvl8pPr marL="34290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cs typeface="Arial" panose="020B0604020202020204" pitchFamily="34" charset="0"/>
        </a:defRPr>
      </a:lvl8pPr>
      <a:lvl9pPr marL="38862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cs typeface="Arial" panose="020B0604020202020204" pitchFamily="34"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71F99B3B-73EB-439D-A0E1-6FBD83AF2368}"/>
              </a:ext>
            </a:extLst>
          </p:cNvPr>
          <p:cNvSpPr>
            <a:spLocks noGrp="1" noChangeArrowheads="1"/>
          </p:cNvSpPr>
          <p:nvPr>
            <p:ph type="title"/>
          </p:nvPr>
        </p:nvSpPr>
        <p:spPr bwMode="auto">
          <a:xfrm>
            <a:off x="609600" y="425450"/>
            <a:ext cx="10955867" cy="1423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fr-FR"/>
              <a:t>Cliquez pour éditer le format du texte-titre</a:t>
            </a:r>
          </a:p>
        </p:txBody>
      </p:sp>
      <p:sp>
        <p:nvSpPr>
          <p:cNvPr id="1027" name="Rectangle 2">
            <a:extLst>
              <a:ext uri="{FF2B5EF4-FFF2-40B4-BE49-F238E27FC236}">
                <a16:creationId xmlns:a16="http://schemas.microsoft.com/office/drawing/2014/main" id="{A0146BA2-70F0-4621-BCA9-35A43B04B9C8}"/>
              </a:ext>
            </a:extLst>
          </p:cNvPr>
          <p:cNvSpPr>
            <a:spLocks noGrp="1" noChangeArrowheads="1"/>
          </p:cNvSpPr>
          <p:nvPr>
            <p:ph type="body" idx="1"/>
          </p:nvPr>
        </p:nvSpPr>
        <p:spPr bwMode="auto">
          <a:xfrm>
            <a:off x="609600" y="1981200"/>
            <a:ext cx="10955867" cy="4224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fr-FR"/>
              <a:t>Cliquez pour éditer le format du plan de texte</a:t>
            </a:r>
          </a:p>
          <a:p>
            <a:pPr lvl="1"/>
            <a:r>
              <a:rPr lang="en-GB" altLang="fr-FR"/>
              <a:t>Second niveau de plan</a:t>
            </a:r>
          </a:p>
          <a:p>
            <a:pPr lvl="2"/>
            <a:r>
              <a:rPr lang="en-GB" altLang="fr-FR"/>
              <a:t>Troisième niveau de plan</a:t>
            </a:r>
          </a:p>
          <a:p>
            <a:pPr lvl="3"/>
            <a:r>
              <a:rPr lang="en-GB" altLang="fr-FR"/>
              <a:t>Quatrième niveau de plan</a:t>
            </a:r>
          </a:p>
          <a:p>
            <a:pPr lvl="4"/>
            <a:r>
              <a:rPr lang="en-GB" altLang="fr-FR"/>
              <a:t>Cinquième niveau de plan</a:t>
            </a:r>
          </a:p>
          <a:p>
            <a:pPr lvl="4"/>
            <a:r>
              <a:rPr lang="en-GB" altLang="fr-FR"/>
              <a:t>Sixième niveau de plan</a:t>
            </a:r>
          </a:p>
          <a:p>
            <a:pPr lvl="4"/>
            <a:r>
              <a:rPr lang="en-GB" altLang="fr-FR"/>
              <a:t>Septième niveau de plan</a:t>
            </a:r>
          </a:p>
          <a:p>
            <a:pPr lvl="4"/>
            <a:r>
              <a:rPr lang="en-GB" altLang="fr-FR"/>
              <a:t>Huitième niveau de plan</a:t>
            </a:r>
          </a:p>
          <a:p>
            <a:pPr lvl="4"/>
            <a:r>
              <a:rPr lang="en-GB" altLang="fr-FR"/>
              <a:t>Neuvième niveau de plan</a:t>
            </a:r>
          </a:p>
        </p:txBody>
      </p:sp>
      <p:pic>
        <p:nvPicPr>
          <p:cNvPr id="1028" name="Picture 3">
            <a:extLst>
              <a:ext uri="{FF2B5EF4-FFF2-40B4-BE49-F238E27FC236}">
                <a16:creationId xmlns:a16="http://schemas.microsoft.com/office/drawing/2014/main" id="{3C9FF2E5-2D92-4858-9DA9-47D0A169C78F}"/>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2192000" cy="5334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Rectangle 4">
            <a:extLst>
              <a:ext uri="{FF2B5EF4-FFF2-40B4-BE49-F238E27FC236}">
                <a16:creationId xmlns:a16="http://schemas.microsoft.com/office/drawing/2014/main" id="{D28403E7-D424-4D09-A62D-E807F61CD013}"/>
              </a:ext>
            </a:extLst>
          </p:cNvPr>
          <p:cNvSpPr>
            <a:spLocks noGrp="1" noChangeArrowheads="1"/>
          </p:cNvSpPr>
          <p:nvPr>
            <p:ph type="ftr"/>
          </p:nvPr>
        </p:nvSpPr>
        <p:spPr bwMode="auto">
          <a:xfrm>
            <a:off x="2927351" y="6061076"/>
            <a:ext cx="6991349" cy="631825"/>
          </a:xfrm>
          <a:prstGeom prst="rect">
            <a:avLst/>
          </a:prstGeom>
          <a:noFill/>
          <a:ln>
            <a:noFill/>
          </a:ln>
          <a:effectLst/>
        </p:spPr>
        <p:txBody>
          <a:bodyPr vert="horz" wrap="square" lIns="90000" tIns="46800" rIns="90000" bIns="46800" numCol="1" anchor="b" anchorCtr="0" compatLnSpc="1">
            <a:prstTxWarp prst="textNoShape">
              <a:avLst/>
            </a:prstTxWarp>
          </a:bodyPr>
          <a:lstStyle>
            <a:lvl1pPr>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defRPr>
            </a:lvl1pPr>
          </a:lstStyle>
          <a:p>
            <a:pPr>
              <a:defRPr/>
            </a:pPr>
            <a:r>
              <a:rPr lang="fr-FR" altLang="fr-FR"/>
              <a:t>OA-accréditation-AFU – 1ère journée URORISQ – vendredi 3 avril 2009</a:t>
            </a:r>
          </a:p>
        </p:txBody>
      </p:sp>
      <p:pic>
        <p:nvPicPr>
          <p:cNvPr id="1030" name="Picture 5">
            <a:extLst>
              <a:ext uri="{FF2B5EF4-FFF2-40B4-BE49-F238E27FC236}">
                <a16:creationId xmlns:a16="http://schemas.microsoft.com/office/drawing/2014/main" id="{A1A56C3C-EEBA-4DA5-B7A7-2FD9862CF238}"/>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5834" y="6165850"/>
            <a:ext cx="2628900" cy="6477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031" name="Picture 6">
            <a:extLst>
              <a:ext uri="{FF2B5EF4-FFF2-40B4-BE49-F238E27FC236}">
                <a16:creationId xmlns:a16="http://schemas.microsoft.com/office/drawing/2014/main" id="{2F240524-69B9-4D5F-ABDA-B47F80D0FA3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0223500" y="6165850"/>
            <a:ext cx="1856317" cy="6477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32" name="Rectangle 7" hidden="1">
            <a:extLst>
              <a:ext uri="{FF2B5EF4-FFF2-40B4-BE49-F238E27FC236}">
                <a16:creationId xmlns:a16="http://schemas.microsoft.com/office/drawing/2014/main" id="{DD51255A-44FD-4244-9A80-581751BE6E91}"/>
              </a:ext>
            </a:extLst>
          </p:cNvPr>
          <p:cNvSpPr>
            <a:spLocks noChangeArrowheads="1"/>
          </p:cNvSpPr>
          <p:nvPr/>
        </p:nvSpPr>
        <p:spPr bwMode="auto">
          <a:xfrm>
            <a:off x="2032000" y="1397000"/>
            <a:ext cx="8128000" cy="406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fr-FR" altLang="fr-FR" sz="1800"/>
          </a:p>
        </p:txBody>
      </p:sp>
    </p:spTree>
    <p:extLst>
      <p:ext uri="{BB962C8B-B14F-4D97-AF65-F5344CB8AC3E}">
        <p14:creationId xmlns:p14="http://schemas.microsoft.com/office/powerpoint/2010/main" val="12338967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kern="1200">
          <a:solidFill>
            <a:srgbClr val="D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cs typeface="Arial" panose="020B0604020202020204" pitchFamily="34"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cs typeface="Arial" panose="020B0604020202020204" pitchFamily="34"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cs typeface="Arial" panose="020B0604020202020204" pitchFamily="34"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cs typeface="Arial" panose="020B0604020202020204" pitchFamily="34" charset="0"/>
        </a:defRPr>
      </a:lvl5pPr>
      <a:lvl6pPr marL="25146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cs typeface="Arial" panose="020B0604020202020204" pitchFamily="34" charset="0"/>
        </a:defRPr>
      </a:lvl6pPr>
      <a:lvl7pPr marL="29718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cs typeface="Arial" panose="020B0604020202020204" pitchFamily="34" charset="0"/>
        </a:defRPr>
      </a:lvl7pPr>
      <a:lvl8pPr marL="34290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cs typeface="Arial" panose="020B0604020202020204" pitchFamily="34" charset="0"/>
        </a:defRPr>
      </a:lvl8pPr>
      <a:lvl9pPr marL="38862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cs typeface="Arial" panose="020B0604020202020204" pitchFamily="34"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9.xml"/><Relationship Id="rId5" Type="http://schemas.openxmlformats.org/officeDocument/2006/relationships/image" Target="../media/image7.png"/><Relationship Id="rId4" Type="http://schemas.openxmlformats.org/officeDocument/2006/relationships/image" Target="../media/image5.jp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9.xml"/><Relationship Id="rId5" Type="http://schemas.openxmlformats.org/officeDocument/2006/relationships/image" Target="../media/image9.png"/><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9.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9.xml"/><Relationship Id="rId5" Type="http://schemas.openxmlformats.org/officeDocument/2006/relationships/image" Target="../media/image7.png"/><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ext Box 1">
            <a:extLst>
              <a:ext uri="{FF2B5EF4-FFF2-40B4-BE49-F238E27FC236}">
                <a16:creationId xmlns:a16="http://schemas.microsoft.com/office/drawing/2014/main" id="{BE931EA2-0542-416E-A63D-DCD4EADF1CEA}"/>
              </a:ext>
            </a:extLst>
          </p:cNvPr>
          <p:cNvSpPr txBox="1">
            <a:spLocks noChangeArrowheads="1"/>
          </p:cNvSpPr>
          <p:nvPr/>
        </p:nvSpPr>
        <p:spPr bwMode="auto">
          <a:xfrm>
            <a:off x="4495800" y="1828800"/>
            <a:ext cx="6019800" cy="220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eaLnBrk="0" fontAlgn="base" hangingPunct="0">
              <a:spcBef>
                <a:spcPct val="0"/>
              </a:spcBef>
              <a:spcAft>
                <a:spcPct val="0"/>
              </a:spcAft>
            </a:pPr>
            <a:endParaRPr lang="fr-FR">
              <a:solidFill>
                <a:srgbClr val="FFFFFF"/>
              </a:solidFill>
              <a:latin typeface="Arial" panose="020B0604020202020204" pitchFamily="34" charset="0"/>
              <a:cs typeface="Arial" panose="020B0604020202020204" pitchFamily="34" charset="0"/>
            </a:endParaRPr>
          </a:p>
        </p:txBody>
      </p:sp>
      <p:sp>
        <p:nvSpPr>
          <p:cNvPr id="43010" name="Text Box 2">
            <a:extLst>
              <a:ext uri="{FF2B5EF4-FFF2-40B4-BE49-F238E27FC236}">
                <a16:creationId xmlns:a16="http://schemas.microsoft.com/office/drawing/2014/main" id="{39567BF7-B6B2-4C2C-BA91-5264E9534805}"/>
              </a:ext>
            </a:extLst>
          </p:cNvPr>
          <p:cNvSpPr txBox="1">
            <a:spLocks noChangeArrowheads="1"/>
          </p:cNvSpPr>
          <p:nvPr/>
        </p:nvSpPr>
        <p:spPr bwMode="auto">
          <a:xfrm>
            <a:off x="4079875" y="4273550"/>
            <a:ext cx="6019800" cy="175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eaLnBrk="0" fontAlgn="base" hangingPunct="0">
              <a:spcBef>
                <a:spcPct val="0"/>
              </a:spcBef>
              <a:spcAft>
                <a:spcPct val="0"/>
              </a:spcAft>
            </a:pPr>
            <a:endParaRPr lang="fr-FR">
              <a:solidFill>
                <a:srgbClr val="FFFFFF"/>
              </a:solidFill>
              <a:latin typeface="Arial" panose="020B0604020202020204" pitchFamily="34" charset="0"/>
              <a:cs typeface="Arial" panose="020B0604020202020204" pitchFamily="34" charset="0"/>
            </a:endParaRPr>
          </a:p>
        </p:txBody>
      </p:sp>
      <p:sp>
        <p:nvSpPr>
          <p:cNvPr id="43011" name="Text Box 3">
            <a:extLst>
              <a:ext uri="{FF2B5EF4-FFF2-40B4-BE49-F238E27FC236}">
                <a16:creationId xmlns:a16="http://schemas.microsoft.com/office/drawing/2014/main" id="{0369DC47-6C2C-476A-82FB-896A9BD3DB21}"/>
              </a:ext>
            </a:extLst>
          </p:cNvPr>
          <p:cNvSpPr txBox="1">
            <a:spLocks noChangeArrowheads="1"/>
          </p:cNvSpPr>
          <p:nvPr/>
        </p:nvSpPr>
        <p:spPr bwMode="auto">
          <a:xfrm>
            <a:off x="3216276" y="2063750"/>
            <a:ext cx="8315325" cy="1739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fontAlgn="base">
              <a:spcBef>
                <a:spcPct val="0"/>
              </a:spcBef>
              <a:spcAft>
                <a:spcPct val="0"/>
              </a:spcAft>
            </a:pPr>
            <a:r>
              <a:rPr lang="fr-FR" altLang="fr-FR" sz="2800" u="sng" dirty="0">
                <a:latin typeface="Comic Sans MS" panose="030F0702030302020204" pitchFamily="66" charset="0"/>
                <a:cs typeface="Times New Roman" panose="02020603050405020304" pitchFamily="18" charset="0"/>
              </a:rPr>
              <a:t>ACCREDITATION INDIVIDUELLE</a:t>
            </a:r>
          </a:p>
          <a:p>
            <a:pPr algn="ctr" defTabSz="449263" fontAlgn="base">
              <a:spcBef>
                <a:spcPct val="0"/>
              </a:spcBef>
              <a:spcAft>
                <a:spcPct val="0"/>
              </a:spcAft>
            </a:pPr>
            <a:r>
              <a:rPr lang="fr-FR" altLang="fr-FR" sz="2800" dirty="0">
                <a:latin typeface="Comic Sans MS" panose="030F0702030302020204" pitchFamily="66" charset="0"/>
                <a:cs typeface="Times New Roman" panose="02020603050405020304" pitchFamily="18" charset="0"/>
              </a:rPr>
              <a:t>Conseils aux engagés </a:t>
            </a:r>
          </a:p>
          <a:p>
            <a:pPr algn="ctr" defTabSz="449263" fontAlgn="base">
              <a:spcBef>
                <a:spcPct val="0"/>
              </a:spcBef>
              <a:spcAft>
                <a:spcPct val="0"/>
              </a:spcAft>
            </a:pPr>
            <a:r>
              <a:rPr lang="fr-FR" altLang="fr-FR" sz="2800" dirty="0">
                <a:latin typeface="Comic Sans MS" panose="030F0702030302020204" pitchFamily="66" charset="0"/>
                <a:cs typeface="Times New Roman" panose="02020603050405020304" pitchFamily="18" charset="0"/>
              </a:rPr>
              <a:t>pour la mise en œuvre pratique du</a:t>
            </a:r>
          </a:p>
          <a:p>
            <a:pPr algn="ctr" defTabSz="449263" fontAlgn="base">
              <a:spcBef>
                <a:spcPct val="0"/>
              </a:spcBef>
              <a:spcAft>
                <a:spcPct val="0"/>
              </a:spcAft>
            </a:pPr>
            <a:r>
              <a:rPr lang="fr-FR" altLang="fr-FR" sz="2800" dirty="0">
                <a:latin typeface="Comic Sans MS" panose="030F0702030302020204" pitchFamily="66" charset="0"/>
                <a:cs typeface="Times New Roman" panose="02020603050405020304" pitchFamily="18" charset="0"/>
              </a:rPr>
              <a:t>REFERENTIEL RISQUE UROLOGIE</a:t>
            </a:r>
          </a:p>
          <a:p>
            <a:pPr algn="ctr" defTabSz="449263" fontAlgn="base">
              <a:spcBef>
                <a:spcPct val="0"/>
              </a:spcBef>
              <a:spcAft>
                <a:spcPct val="0"/>
              </a:spcAft>
            </a:pPr>
            <a:r>
              <a:rPr lang="fr-FR" altLang="fr-FR" sz="2800" dirty="0">
                <a:latin typeface="Comic Sans MS" panose="030F0702030302020204" pitchFamily="66" charset="0"/>
                <a:cs typeface="Times New Roman" panose="02020603050405020304" pitchFamily="18" charset="0"/>
              </a:rPr>
              <a:t>B : 2020-2021</a:t>
            </a:r>
          </a:p>
        </p:txBody>
      </p:sp>
      <p:sp>
        <p:nvSpPr>
          <p:cNvPr id="43012" name="Text Box 4">
            <a:extLst>
              <a:ext uri="{FF2B5EF4-FFF2-40B4-BE49-F238E27FC236}">
                <a16:creationId xmlns:a16="http://schemas.microsoft.com/office/drawing/2014/main" id="{E43C48F3-24CB-4D6C-BC44-A1E3057EACEC}"/>
              </a:ext>
            </a:extLst>
          </p:cNvPr>
          <p:cNvSpPr txBox="1">
            <a:spLocks noChangeArrowheads="1"/>
          </p:cNvSpPr>
          <p:nvPr/>
        </p:nvSpPr>
        <p:spPr bwMode="auto">
          <a:xfrm>
            <a:off x="5519739" y="4470400"/>
            <a:ext cx="4249737" cy="1555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fontAlgn="base">
              <a:spcBef>
                <a:spcPts val="850"/>
              </a:spcBef>
              <a:spcAft>
                <a:spcPct val="0"/>
              </a:spcAft>
            </a:pPr>
            <a:r>
              <a:rPr lang="fr-FR" altLang="fr-FR" sz="3200" dirty="0">
                <a:solidFill>
                  <a:srgbClr val="C00000"/>
                </a:solidFill>
                <a:latin typeface="Comic Sans MS" panose="030F0702030302020204" pitchFamily="66" charset="0"/>
                <a:cs typeface="Arial" panose="020B0604020202020204" pitchFamily="34" charset="0"/>
              </a:rPr>
              <a:t>Dr Stéphane Bart</a:t>
            </a:r>
          </a:p>
          <a:p>
            <a:pPr algn="ctr" defTabSz="449263" fontAlgn="base">
              <a:spcBef>
                <a:spcPts val="850"/>
              </a:spcBef>
              <a:spcAft>
                <a:spcPct val="0"/>
              </a:spcAft>
            </a:pPr>
            <a:r>
              <a:rPr lang="fr-FR" altLang="fr-FR" sz="3200" dirty="0">
                <a:solidFill>
                  <a:srgbClr val="C00000"/>
                </a:solidFill>
                <a:latin typeface="Comic Sans MS" panose="030F0702030302020204" pitchFamily="66" charset="0"/>
                <a:cs typeface="Arial" panose="020B0604020202020204" pitchFamily="34" charset="0"/>
              </a:rPr>
              <a:t>Dr Bertrand POGU</a:t>
            </a:r>
          </a:p>
          <a:p>
            <a:pPr algn="ctr" defTabSz="449263" fontAlgn="base">
              <a:spcBef>
                <a:spcPts val="850"/>
              </a:spcBef>
              <a:spcAft>
                <a:spcPct val="0"/>
              </a:spcAft>
            </a:pPr>
            <a:r>
              <a:rPr lang="fr-FR" altLang="fr-FR" sz="3200" dirty="0">
                <a:solidFill>
                  <a:srgbClr val="C00000"/>
                </a:solidFill>
                <a:latin typeface="Comic Sans MS" panose="030F0702030302020204" pitchFamily="66" charset="0"/>
                <a:cs typeface="Arial" panose="020B0604020202020204" pitchFamily="34" charset="0"/>
              </a:rPr>
              <a:t>Gestionnaires OA-AFU</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1">
            <a:extLst>
              <a:ext uri="{FF2B5EF4-FFF2-40B4-BE49-F238E27FC236}">
                <a16:creationId xmlns:a16="http://schemas.microsoft.com/office/drawing/2014/main" id="{C0ACBBE1-A7D0-4103-857C-42E8EB6AAAB2}"/>
              </a:ext>
            </a:extLst>
          </p:cNvPr>
          <p:cNvSpPr txBox="1">
            <a:spLocks noChangeArrowheads="1"/>
          </p:cNvSpPr>
          <p:nvPr/>
        </p:nvSpPr>
        <p:spPr bwMode="auto">
          <a:xfrm>
            <a:off x="1947863" y="260351"/>
            <a:ext cx="8228012" cy="2227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algn="ctr" defTabSz="449263" eaLnBrk="0" fontAlgn="base" hangingPunct="0">
              <a:spcBef>
                <a:spcPct val="0"/>
              </a:spcBef>
              <a:spcAft>
                <a:spcPct val="0"/>
              </a:spcAft>
            </a:pPr>
            <a:r>
              <a:rPr lang="fr-FR" altLang="fr-FR" sz="28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SUIVI ET EVALUATION </a:t>
            </a:r>
            <a:r>
              <a:rPr lang="fr-FR" altLang="fr-FR" sz="2800" b="1" u="sng"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D’UNE</a:t>
            </a:r>
            <a:r>
              <a:rPr lang="fr-FR" altLang="fr-FR" sz="28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RECOMMANDATION GENERALE DE LA SPECIALITE PAR AN</a:t>
            </a:r>
            <a:br>
              <a:rPr lang="fr-FR" altLang="fr-FR" sz="2800" b="1" dirty="0">
                <a:solidFill>
                  <a:srgbClr val="D00000"/>
                </a:solidFill>
                <a:latin typeface="Comic Sans MS" panose="030F0702030302020204" pitchFamily="66" charset="0"/>
                <a:ea typeface="ＭＳ Ｐゴシック" panose="020B0600070205080204" pitchFamily="34" charset="-128"/>
                <a:cs typeface="Times New Roman" panose="02020603050405020304" pitchFamily="18" charset="0"/>
              </a:rPr>
            </a:br>
            <a:endParaRPr lang="fr-FR" altLang="fr-FR" sz="2800" b="1" dirty="0">
              <a:solidFill>
                <a:srgbClr val="D00000"/>
              </a:solidFill>
              <a:latin typeface="Comic Sans MS" panose="030F0702030302020204" pitchFamily="66" charset="0"/>
              <a:ea typeface="ＭＳ Ｐゴシック" panose="020B0600070205080204" pitchFamily="34" charset="-128"/>
              <a:cs typeface="Times New Roman" panose="02020603050405020304" pitchFamily="18" charset="0"/>
            </a:endParaRPr>
          </a:p>
        </p:txBody>
      </p:sp>
      <p:sp>
        <p:nvSpPr>
          <p:cNvPr id="13315" name="Text Box 2">
            <a:extLst>
              <a:ext uri="{FF2B5EF4-FFF2-40B4-BE49-F238E27FC236}">
                <a16:creationId xmlns:a16="http://schemas.microsoft.com/office/drawing/2014/main" id="{E4424000-99C6-4BE9-9A2B-09801AAE619D}"/>
              </a:ext>
            </a:extLst>
          </p:cNvPr>
          <p:cNvSpPr txBox="1">
            <a:spLocks noChangeArrowheads="1"/>
          </p:cNvSpPr>
          <p:nvPr/>
        </p:nvSpPr>
        <p:spPr bwMode="auto">
          <a:xfrm>
            <a:off x="1981201" y="1908176"/>
            <a:ext cx="8228013" cy="4949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31788">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1pPr>
            <a:lvl2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2pPr>
            <a:lvl3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3pPr>
            <a:lvl4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4pPr>
            <a:lvl5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9pPr>
          </a:lstStyle>
          <a:p>
            <a:pPr defTabSz="449263" eaLnBrk="0" fontAlgn="base" hangingPunct="0">
              <a:lnSpc>
                <a:spcPct val="80000"/>
              </a:lnSpc>
              <a:spcBef>
                <a:spcPts val="800"/>
              </a:spcBef>
              <a:spcAft>
                <a:spcPct val="0"/>
              </a:spcAft>
            </a:pPr>
            <a:r>
              <a:rPr lang="fr-FR" altLang="fr-FR" u="sng"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Recommandations générales de la spécialité</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Prise en charge optimale de la biopsie de prostate</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Traçabilité des dispositifs médicaux implantables</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Prise en charge des instillations </a:t>
            </a:r>
            <a:r>
              <a:rPr lang="fr-FR" altLang="fr-FR" sz="1400" dirty="0" err="1">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intravésicales</a:t>
            </a: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de BCG</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Antiagrégants plaquettaires : risques thrombotiques et hémorragiques en cas de geste 	invasif</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Application de la check-list " sécurité du patient au bloc opératoire" </a:t>
            </a:r>
            <a:r>
              <a:rPr lang="fr-FR" altLang="fr-FR" sz="1400" dirty="0" err="1">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interspécialité</a:t>
            </a: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2010</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Pratique ATB en chirurgie (SFAR) et en chirurgie urologique </a:t>
            </a:r>
            <a:r>
              <a:rPr lang="fr-FR" dirty="0">
                <a:solidFill>
                  <a:srgbClr val="FFFFFF"/>
                </a:solidFill>
              </a:rPr>
              <a:t>Prise</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Prise en charge d'un patient sous anticoagulant ou antiagrégant plaquettaire ( SFAR</a:t>
            </a:r>
            <a:r>
              <a:rPr lang="fr-FR" altLang="fr-FR" sz="1400" dirty="0">
                <a:solidFill>
                  <a:srgbClr val="FF0000"/>
                </a:solidFill>
                <a:latin typeface="Comic Sans MS" panose="030F0702030302020204" pitchFamily="66" charset="0"/>
                <a:ea typeface="ＭＳ Ｐゴシック" panose="020B0600070205080204" pitchFamily="34" charset="-128"/>
                <a:cs typeface="Times New Roman" panose="02020603050405020304" pitchFamily="18" charset="0"/>
              </a:rPr>
              <a:t>)</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Défaut dans la prescription médicale </a:t>
            </a:r>
            <a:r>
              <a:rPr lang="fr-FR" altLang="fr-FR" sz="1400" dirty="0" err="1">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péri-opératoire</a:t>
            </a:r>
            <a:endPar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endParaRP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Organisation de la chirurgie ambulatoire </a:t>
            </a:r>
          </a:p>
          <a:p>
            <a:pPr defTabSz="449263" eaLnBrk="0" fontAlgn="base" hangingPunct="0">
              <a:lnSpc>
                <a:spcPct val="80000"/>
              </a:lnSpc>
              <a:spcBef>
                <a:spcPts val="800"/>
              </a:spcBef>
              <a:spcAft>
                <a:spcPct val="0"/>
              </a:spcAft>
            </a:pPr>
            <a:r>
              <a:rPr lang="fr-FR" altLang="fr-FR" sz="1400" dirty="0">
                <a:solidFill>
                  <a:srgbClr val="000000"/>
                </a:solidFill>
                <a:ea typeface="ＭＳ Ｐゴシック" panose="020B0600070205080204" pitchFamily="34" charset="-128"/>
                <a:cs typeface="Times New Roman" panose="02020603050405020304" pitchFamily="18" charset="0"/>
              </a:rPr>
              <a:t>	   	</a:t>
            </a: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Utilisation des fiches patient pré et post opératoires (</a:t>
            </a: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version 2019</a:t>
            </a: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validées par l’AFU</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rPr>
              <a:t>		« Solutions Sécurité Patient 3 : anesthésistes-réanimateurs et chirurgiens : mieux 	travailler 	en équipe » HAS 	Janvier 2016</a:t>
            </a:r>
          </a:p>
          <a:p>
            <a:pPr defTabSz="449263" eaLnBrk="0" fontAlgn="base" hangingPunct="0">
              <a:lnSpc>
                <a:spcPct val="80000"/>
              </a:lnSpc>
              <a:spcBef>
                <a:spcPts val="800"/>
              </a:spcBef>
              <a:spcAft>
                <a:spcPct val="0"/>
              </a:spcAft>
            </a:pPr>
            <a:endPar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endParaRP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a:t>
            </a:r>
            <a:endPar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endParaRP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a:t>
            </a:r>
            <a:r>
              <a:rPr lang="fr-FR" altLang="fr-FR" sz="1400" dirty="0">
                <a:solidFill>
                  <a:srgbClr val="FF0000"/>
                </a:solidFill>
                <a:latin typeface="Comic Sans MS" panose="030F0702030302020204" pitchFamily="66" charset="0"/>
                <a:ea typeface="ＭＳ Ｐゴシック" panose="020B0600070205080204" pitchFamily="34" charset="-128"/>
                <a:cs typeface="Times New Roman" panose="02020603050405020304" pitchFamily="18" charset="0"/>
              </a:rPr>
              <a:t>		</a:t>
            </a:r>
            <a:endParaRPr lang="fr-FR" altLang="fr-FR" sz="1400"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1">
            <a:extLst>
              <a:ext uri="{FF2B5EF4-FFF2-40B4-BE49-F238E27FC236}">
                <a16:creationId xmlns:a16="http://schemas.microsoft.com/office/drawing/2014/main" id="{0241107A-FCF0-47F7-B1DF-1423E62F9AB6}"/>
              </a:ext>
            </a:extLst>
          </p:cNvPr>
          <p:cNvSpPr txBox="1">
            <a:spLocks noChangeArrowheads="1"/>
          </p:cNvSpPr>
          <p:nvPr/>
        </p:nvSpPr>
        <p:spPr bwMode="auto">
          <a:xfrm>
            <a:off x="1947863" y="260351"/>
            <a:ext cx="8228012" cy="2227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algn="ctr" defTabSz="449263" eaLnBrk="0" fontAlgn="base" hangingPunct="0">
              <a:spcBef>
                <a:spcPct val="0"/>
              </a:spcBef>
              <a:spcAft>
                <a:spcPct val="0"/>
              </a:spcAft>
            </a:pPr>
            <a:r>
              <a:rPr lang="fr-FR" altLang="fr-FR" sz="28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SUIVI ET EVALUATION </a:t>
            </a:r>
            <a:r>
              <a:rPr lang="fr-FR" altLang="fr-FR" sz="2800" b="1" u="sng"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D’UNE</a:t>
            </a:r>
            <a:r>
              <a:rPr lang="fr-FR" altLang="fr-FR" sz="28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RECOMMANDATION GENERALE DE LA SPECIALITE PAR AN</a:t>
            </a:r>
            <a:br>
              <a:rPr lang="fr-FR" altLang="fr-FR" sz="2800" b="1" dirty="0">
                <a:solidFill>
                  <a:srgbClr val="D00000"/>
                </a:solidFill>
                <a:latin typeface="Comic Sans MS" panose="030F0702030302020204" pitchFamily="66" charset="0"/>
                <a:ea typeface="ＭＳ Ｐゴシック" panose="020B0600070205080204" pitchFamily="34" charset="-128"/>
                <a:cs typeface="Times New Roman" panose="02020603050405020304" pitchFamily="18" charset="0"/>
              </a:rPr>
            </a:br>
            <a:endParaRPr lang="fr-FR" altLang="fr-FR" sz="2800" b="1" dirty="0">
              <a:solidFill>
                <a:srgbClr val="D00000"/>
              </a:solidFill>
              <a:latin typeface="Comic Sans MS" panose="030F0702030302020204" pitchFamily="66" charset="0"/>
              <a:ea typeface="ＭＳ Ｐゴシック" panose="020B0600070205080204" pitchFamily="34" charset="-128"/>
              <a:cs typeface="Times New Roman" panose="02020603050405020304" pitchFamily="18" charset="0"/>
            </a:endParaRPr>
          </a:p>
        </p:txBody>
      </p:sp>
      <p:sp>
        <p:nvSpPr>
          <p:cNvPr id="15363" name="Text Box 2">
            <a:extLst>
              <a:ext uri="{FF2B5EF4-FFF2-40B4-BE49-F238E27FC236}">
                <a16:creationId xmlns:a16="http://schemas.microsoft.com/office/drawing/2014/main" id="{DCF2F0E0-C412-480C-8617-06576B380B53}"/>
              </a:ext>
            </a:extLst>
          </p:cNvPr>
          <p:cNvSpPr txBox="1">
            <a:spLocks noChangeArrowheads="1"/>
          </p:cNvSpPr>
          <p:nvPr/>
        </p:nvSpPr>
        <p:spPr bwMode="auto">
          <a:xfrm>
            <a:off x="1981201" y="1908176"/>
            <a:ext cx="8228013" cy="4949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31788">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1pPr>
            <a:lvl2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2pPr>
            <a:lvl3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3pPr>
            <a:lvl4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4pPr>
            <a:lvl5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9pPr>
          </a:lstStyle>
          <a:p>
            <a:pPr defTabSz="449263" eaLnBrk="0" fontAlgn="base" hangingPunct="0">
              <a:lnSpc>
                <a:spcPct val="80000"/>
              </a:lnSpc>
              <a:spcBef>
                <a:spcPts val="800"/>
              </a:spcBef>
              <a:spcAft>
                <a:spcPct val="0"/>
              </a:spcAft>
            </a:pPr>
            <a:r>
              <a:rPr lang="fr-FR" altLang="fr-FR" u="sng"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Recommandations générales de la spécialité</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a:t>
            </a:r>
          </a:p>
          <a:p>
            <a:pPr defTabSz="449263" eaLnBrk="0" fontAlgn="base" hangingPunct="0">
              <a:lnSpc>
                <a:spcPct val="80000"/>
              </a:lnSpc>
              <a:spcBef>
                <a:spcPts val="800"/>
              </a:spcBef>
              <a:spcAft>
                <a:spcPct val="0"/>
              </a:spcAft>
            </a:pP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Révision des recommandations de bonne pratique pour la prise en charge et la 	prévention des infections urinaires associées aux soins de l’adulte 2015</a:t>
            </a:r>
            <a:endPar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endParaRPr>
          </a:p>
          <a:p>
            <a:pPr defTabSz="449263" eaLnBrk="0" fontAlgn="base" hangingPunct="0">
              <a:lnSpc>
                <a:spcPct val="80000"/>
              </a:lnSpc>
              <a:spcBef>
                <a:spcPts val="800"/>
              </a:spcBef>
              <a:spcAft>
                <a:spcPct val="0"/>
              </a:spcAft>
            </a:pP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Recommandation du CUROPF pour le traitement chirurgical du prolapsus génital non 	récidivé de la femme Juillet 2016</a:t>
            </a:r>
          </a:p>
          <a:p>
            <a:pPr defTabSz="449263" eaLnBrk="0" fontAlgn="base" hangingPunct="0">
              <a:lnSpc>
                <a:spcPct val="80000"/>
              </a:lnSpc>
              <a:spcBef>
                <a:spcPts val="800"/>
              </a:spcBef>
              <a:spcAft>
                <a:spcPct val="0"/>
              </a:spcAft>
            </a:pP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Recommandation de RAAC après cystectomie 2018</a:t>
            </a:r>
          </a:p>
          <a:p>
            <a:pPr defTabSz="449263" eaLnBrk="0" fontAlgn="base" hangingPunct="0">
              <a:lnSpc>
                <a:spcPct val="80000"/>
              </a:lnSpc>
              <a:spcBef>
                <a:spcPts val="800"/>
              </a:spcBef>
              <a:spcAft>
                <a:spcPct val="0"/>
              </a:spcAft>
            </a:pP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Bilan initial, suivi et traitement des troubles mictionnels en rapport avec l’HBP (CTMH 	2012)</a:t>
            </a:r>
          </a:p>
          <a:p>
            <a:pPr defTabSz="449263" eaLnBrk="0" fontAlgn="base" hangingPunct="0">
              <a:lnSpc>
                <a:spcPct val="80000"/>
              </a:lnSpc>
              <a:spcBef>
                <a:spcPts val="800"/>
              </a:spcBef>
              <a:spcAft>
                <a:spcPct val="0"/>
              </a:spcAft>
            </a:pP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Recommandations de bonnes pratiques cliniques : antibioprophylaxie et neuromodulation 	sacrée (CIAFU-Comité de neuro urologie 2013)</a:t>
            </a:r>
          </a:p>
          <a:p>
            <a:pPr defTabSz="449263" eaLnBrk="0" fontAlgn="base" hangingPunct="0">
              <a:lnSpc>
                <a:spcPct val="80000"/>
              </a:lnSpc>
              <a:spcBef>
                <a:spcPts val="800"/>
              </a:spcBef>
              <a:spcAft>
                <a:spcPct val="0"/>
              </a:spcAft>
            </a:pP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Recommandations pour l’utilisation </a:t>
            </a:r>
            <a:r>
              <a:rPr lang="fr-FR" altLang="fr-FR" sz="1400" dirty="0" err="1">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dela</a:t>
            </a: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toxine botulique de type A (Botox) dans 	l’hyperactivité vésicale réfractaire idiopathique (2013)</a:t>
            </a:r>
          </a:p>
          <a:p>
            <a:pPr defTabSz="449263" eaLnBrk="0" fontAlgn="base" hangingPunct="0">
              <a:lnSpc>
                <a:spcPct val="80000"/>
              </a:lnSpc>
              <a:spcBef>
                <a:spcPts val="800"/>
              </a:spcBef>
              <a:spcAft>
                <a:spcPct val="0"/>
              </a:spcAft>
            </a:pPr>
            <a:endPar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endParaRPr>
          </a:p>
          <a:p>
            <a:pPr defTabSz="449263" eaLnBrk="0" fontAlgn="base" hangingPunct="0">
              <a:lnSpc>
                <a:spcPct val="80000"/>
              </a:lnSpc>
              <a:spcBef>
                <a:spcPts val="800"/>
              </a:spcBef>
              <a:spcAft>
                <a:spcPct val="0"/>
              </a:spcAft>
            </a:pPr>
            <a:r>
              <a:rPr lang="fr-FR" sz="1400" dirty="0">
                <a:solidFill>
                  <a:srgbClr val="C00000"/>
                </a:solidFill>
                <a:latin typeface="Comic Sans MS" panose="030F0702030302020204" pitchFamily="66" charset="0"/>
              </a:rPr>
              <a:t>		</a:t>
            </a:r>
            <a:endPar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endParaRPr>
          </a:p>
          <a:p>
            <a:pPr defTabSz="449263" eaLnBrk="0" fontAlgn="base" hangingPunct="0">
              <a:lnSpc>
                <a:spcPct val="80000"/>
              </a:lnSpc>
              <a:spcBef>
                <a:spcPts val="800"/>
              </a:spcBef>
              <a:spcAft>
                <a:spcPct val="0"/>
              </a:spcAft>
            </a:pP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a:t>
            </a:r>
            <a:r>
              <a:rPr lang="fr-FR" altLang="fr-FR" sz="10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a:t>
            </a:r>
            <a:endParaRPr lang="fr-FR" altLang="fr-FR" sz="1000" dirty="0">
              <a:solidFill>
                <a:srgbClr val="C00000"/>
              </a:solidFill>
              <a:ea typeface="ＭＳ Ｐゴシック" panose="020B0600070205080204" pitchFamily="34" charset="-128"/>
              <a:cs typeface="Times New Roman" panose="02020603050405020304" pitchFamily="18" charset="0"/>
            </a:endParaRPr>
          </a:p>
          <a:p>
            <a:pPr defTabSz="449263" eaLnBrk="0" fontAlgn="base" hangingPunct="0">
              <a:lnSpc>
                <a:spcPct val="80000"/>
              </a:lnSpc>
              <a:spcBef>
                <a:spcPts val="800"/>
              </a:spcBef>
              <a:spcAft>
                <a:spcPct val="0"/>
              </a:spcAft>
            </a:pPr>
            <a:r>
              <a:rPr lang="fr-FR" altLang="fr-FR" sz="1400"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rPr>
              <a:t>	</a:t>
            </a:r>
          </a:p>
        </p:txBody>
      </p:sp>
      <p:pic>
        <p:nvPicPr>
          <p:cNvPr id="4" name="Image 3">
            <a:extLst>
              <a:ext uri="{FF2B5EF4-FFF2-40B4-BE49-F238E27FC236}">
                <a16:creationId xmlns:a16="http://schemas.microsoft.com/office/drawing/2014/main" id="{BF8248A6-22E2-4C3D-AAD2-BC5243B09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6125" y="2235585"/>
            <a:ext cx="801428" cy="504056"/>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ext Box 1">
            <a:extLst>
              <a:ext uri="{FF2B5EF4-FFF2-40B4-BE49-F238E27FC236}">
                <a16:creationId xmlns:a16="http://schemas.microsoft.com/office/drawing/2014/main" id="{CC88669D-9449-4B15-B61A-BBD4EB282B86}"/>
              </a:ext>
            </a:extLst>
          </p:cNvPr>
          <p:cNvSpPr txBox="1">
            <a:spLocks noChangeArrowheads="1"/>
          </p:cNvSpPr>
          <p:nvPr/>
        </p:nvSpPr>
        <p:spPr bwMode="auto">
          <a:xfrm>
            <a:off x="2057400" y="0"/>
            <a:ext cx="7772400" cy="476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pPr>
            <a:r>
              <a:rPr lang="fr-FR" altLang="fr-FR" sz="2500">
                <a:solidFill>
                  <a:srgbClr val="000000"/>
                </a:solidFill>
                <a:latin typeface="Calibri" panose="020F0502020204030204" pitchFamily="34" charset="0"/>
                <a:cs typeface="Arial" panose="020B0604020202020204" pitchFamily="34" charset="0"/>
              </a:rPr>
              <a:t>Profil médecin : portail d’accueil SIAM 2</a:t>
            </a:r>
          </a:p>
        </p:txBody>
      </p:sp>
      <p:pic>
        <p:nvPicPr>
          <p:cNvPr id="56322" name="Picture 2">
            <a:extLst>
              <a:ext uri="{FF2B5EF4-FFF2-40B4-BE49-F238E27FC236}">
                <a16:creationId xmlns:a16="http://schemas.microsoft.com/office/drawing/2014/main" id="{662290A6-DAFD-4A53-9969-AAEC5B65C8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4521" t="19016" r="23030" b="3355"/>
          <a:stretch>
            <a:fillRect/>
          </a:stretch>
        </p:blipFill>
        <p:spPr bwMode="auto">
          <a:xfrm>
            <a:off x="2424114" y="476251"/>
            <a:ext cx="7273925" cy="6054725"/>
          </a:xfrm>
          <a:prstGeom prst="rect">
            <a:avLst/>
          </a:prstGeom>
          <a:noFill/>
          <a:ln>
            <a:noFill/>
          </a:ln>
          <a:effectLst/>
          <a:extLst>
            <a:ext uri="{909E8E84-426E-40DD-AFC4-6F175D3DCCD1}">
              <a14:hiddenFill xmlns:a14="http://schemas.microsoft.com/office/drawing/2010/main">
                <a:blipFill dpi="0" rotWithShape="0">
                  <a:blip/>
                  <a:srcRect l="24521" t="19016" r="23030" b="3355"/>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6323" name="Rectangle 3">
            <a:extLst>
              <a:ext uri="{FF2B5EF4-FFF2-40B4-BE49-F238E27FC236}">
                <a16:creationId xmlns:a16="http://schemas.microsoft.com/office/drawing/2014/main" id="{5266819B-B318-469B-9F25-AF5F404395E4}"/>
              </a:ext>
            </a:extLst>
          </p:cNvPr>
          <p:cNvSpPr>
            <a:spLocks noChangeArrowheads="1"/>
          </p:cNvSpPr>
          <p:nvPr/>
        </p:nvSpPr>
        <p:spPr bwMode="auto">
          <a:xfrm flipV="1">
            <a:off x="12420600" y="4903789"/>
            <a:ext cx="46038" cy="46037"/>
          </a:xfrm>
          <a:prstGeom prst="rect">
            <a:avLst/>
          </a:prstGeom>
          <a:solidFill>
            <a:srgbClr val="7878DE"/>
          </a:solidFill>
          <a:ln w="12600" cap="sq">
            <a:solidFill>
              <a:srgbClr val="A5A5E9"/>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pPr>
            <a:r>
              <a:rPr lang="fr-FR" altLang="fr-FR" sz="1100">
                <a:latin typeface="Calibri" panose="020F0502020204030204" pitchFamily="34" charset="0"/>
                <a:cs typeface="Arial" panose="020B0604020202020204" pitchFamily="34" charset="0"/>
              </a:rPr>
              <a:t>La figure comporte des zones actives permettant d’ouvrir la  page de présentation du programme</a:t>
            </a:r>
          </a:p>
        </p:txBody>
      </p:sp>
      <p:pic>
        <p:nvPicPr>
          <p:cNvPr id="3" name="Image 2">
            <a:extLst>
              <a:ext uri="{FF2B5EF4-FFF2-40B4-BE49-F238E27FC236}">
                <a16:creationId xmlns:a16="http://schemas.microsoft.com/office/drawing/2014/main" id="{5A8ADDA6-AD1D-478D-97CB-54D656393B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16276" y="5517232"/>
            <a:ext cx="311572" cy="311572"/>
          </a:xfrm>
          <a:prstGeom prst="rect">
            <a:avLst/>
          </a:prstGeom>
        </p:spPr>
      </p:pic>
      <p:pic>
        <p:nvPicPr>
          <p:cNvPr id="8" name="Image 7">
            <a:extLst>
              <a:ext uri="{FF2B5EF4-FFF2-40B4-BE49-F238E27FC236}">
                <a16:creationId xmlns:a16="http://schemas.microsoft.com/office/drawing/2014/main" id="{9F555780-EC9B-482B-991B-3A00C07BC37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71108" y="5828805"/>
            <a:ext cx="822854" cy="402023"/>
          </a:xfrm>
          <a:prstGeom prst="rect">
            <a:avLst/>
          </a:prstGeom>
        </p:spPr>
      </p:pic>
    </p:spTree>
  </p:cSld>
  <p:clrMapOvr>
    <a:masterClrMapping/>
  </p:clrMapOvr>
  <p:transition spd="slow">
    <p:wip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1">
            <a:extLst>
              <a:ext uri="{FF2B5EF4-FFF2-40B4-BE49-F238E27FC236}">
                <a16:creationId xmlns:a16="http://schemas.microsoft.com/office/drawing/2014/main" id="{7629D113-1081-4140-AC4F-77423E9C2426}"/>
              </a:ext>
            </a:extLst>
          </p:cNvPr>
          <p:cNvSpPr txBox="1">
            <a:spLocks noChangeArrowheads="1"/>
          </p:cNvSpPr>
          <p:nvPr/>
        </p:nvSpPr>
        <p:spPr bwMode="auto">
          <a:xfrm>
            <a:off x="1974850" y="279400"/>
            <a:ext cx="8229600"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algn="ctr" defTabSz="449263" fontAlgn="base">
              <a:spcBef>
                <a:spcPct val="0"/>
              </a:spcBef>
              <a:spcAft>
                <a:spcPct val="0"/>
              </a:spcAft>
            </a:pPr>
            <a:r>
              <a:rPr lang="fr-FR" altLang="fr-FR" sz="3600" dirty="0">
                <a:solidFill>
                  <a:srgbClr val="D00000"/>
                </a:solidFill>
                <a:latin typeface="Comic Sans MS" panose="030F0702030302020204" pitchFamily="66" charset="0"/>
                <a:ea typeface="ＭＳ Ｐゴシック" panose="020B0600070205080204" pitchFamily="34" charset="-128"/>
                <a:cs typeface="Times New Roman" panose="02020603050405020304" pitchFamily="18" charset="0"/>
              </a:rPr>
              <a:t>Participation obligatoire à </a:t>
            </a:r>
            <a:r>
              <a:rPr lang="fr-FR" altLang="fr-FR" sz="3600" b="1" u="sng" dirty="0">
                <a:solidFill>
                  <a:srgbClr val="D00000"/>
                </a:solidFill>
                <a:latin typeface="Comic Sans MS" panose="030F0702030302020204" pitchFamily="66" charset="0"/>
                <a:ea typeface="ＭＳ Ｐゴシック" panose="020B0600070205080204" pitchFamily="34" charset="-128"/>
                <a:cs typeface="Times New Roman" panose="02020603050405020304" pitchFamily="18" charset="0"/>
              </a:rPr>
              <a:t>une</a:t>
            </a:r>
            <a:r>
              <a:rPr lang="fr-FR" altLang="fr-FR" sz="3600" dirty="0">
                <a:solidFill>
                  <a:srgbClr val="D00000"/>
                </a:solidFill>
                <a:latin typeface="Comic Sans MS" panose="030F0702030302020204" pitchFamily="66" charset="0"/>
                <a:ea typeface="ＭＳ Ｐゴシック" panose="020B0600070205080204" pitchFamily="34" charset="-128"/>
                <a:cs typeface="Times New Roman" panose="02020603050405020304" pitchFamily="18" charset="0"/>
              </a:rPr>
              <a:t> activité de formation par an</a:t>
            </a:r>
          </a:p>
        </p:txBody>
      </p:sp>
      <p:sp>
        <p:nvSpPr>
          <p:cNvPr id="17411" name="Text Box 2">
            <a:extLst>
              <a:ext uri="{FF2B5EF4-FFF2-40B4-BE49-F238E27FC236}">
                <a16:creationId xmlns:a16="http://schemas.microsoft.com/office/drawing/2014/main" id="{687DFC21-FAED-45E0-A7F2-643FA2C17670}"/>
              </a:ext>
            </a:extLst>
          </p:cNvPr>
          <p:cNvSpPr txBox="1">
            <a:spLocks noChangeArrowheads="1"/>
          </p:cNvSpPr>
          <p:nvPr/>
        </p:nvSpPr>
        <p:spPr bwMode="auto">
          <a:xfrm>
            <a:off x="1974850" y="1601789"/>
            <a:ext cx="4038600" cy="4645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1pPr>
            <a:lvl2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2pPr>
            <a:lvl3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9pPr>
          </a:lstStyle>
          <a:p>
            <a:pPr defTabSz="449263" fontAlgn="base">
              <a:lnSpc>
                <a:spcPct val="90000"/>
              </a:lnSpc>
              <a:spcBef>
                <a:spcPts val="450"/>
              </a:spcBef>
              <a:spcAft>
                <a:spcPct val="0"/>
              </a:spcAft>
              <a:buClr>
                <a:srgbClr val="D00000"/>
              </a:buClr>
              <a:buSzPct val="75000"/>
              <a:buFont typeface="Wingdings" panose="05000000000000000000" pitchFamily="2" charset="2"/>
              <a:buChar char=""/>
            </a:pPr>
            <a:r>
              <a:rPr lang="fr-FR" altLang="fr-FR" sz="2400">
                <a:solidFill>
                  <a:srgbClr val="000000"/>
                </a:solidFill>
                <a:latin typeface="Comic Sans MS" panose="030F0702030302020204" pitchFamily="66" charset="0"/>
              </a:rPr>
              <a:t>Formations thématiques URODPC</a:t>
            </a:r>
          </a:p>
          <a:p>
            <a:pPr defTabSz="449263" fontAlgn="base">
              <a:lnSpc>
                <a:spcPct val="90000"/>
              </a:lnSpc>
              <a:spcBef>
                <a:spcPts val="450"/>
              </a:spcBef>
              <a:spcAft>
                <a:spcPct val="0"/>
              </a:spcAft>
              <a:buClr>
                <a:srgbClr val="D00000"/>
              </a:buClr>
              <a:buSzPct val="75000"/>
              <a:buFont typeface="Wingdings" panose="05000000000000000000" pitchFamily="2" charset="2"/>
              <a:buChar char=""/>
            </a:pPr>
            <a:r>
              <a:rPr lang="fr-FR" altLang="fr-FR" sz="2400">
                <a:solidFill>
                  <a:srgbClr val="000000"/>
                </a:solidFill>
                <a:latin typeface="Comic Sans MS" panose="030F0702030302020204" pitchFamily="66" charset="0"/>
                <a:ea typeface="ＭＳ Ｐゴシック" panose="020B0600070205080204" pitchFamily="34" charset="-128"/>
              </a:rPr>
              <a:t>Forum de pratiques professionnelles sur l’accréditation lors du congrès d’urologie</a:t>
            </a:r>
          </a:p>
          <a:p>
            <a:pPr defTabSz="449263" fontAlgn="base">
              <a:lnSpc>
                <a:spcPct val="90000"/>
              </a:lnSpc>
              <a:spcBef>
                <a:spcPts val="450"/>
              </a:spcBef>
              <a:spcAft>
                <a:spcPct val="0"/>
              </a:spcAft>
              <a:buClr>
                <a:srgbClr val="D00000"/>
              </a:buClr>
              <a:buSzPct val="75000"/>
              <a:buFont typeface="Wingdings" panose="05000000000000000000" pitchFamily="2" charset="2"/>
              <a:buChar char=""/>
            </a:pPr>
            <a:r>
              <a:rPr lang="fr-FR" altLang="fr-FR" sz="2400">
                <a:solidFill>
                  <a:srgbClr val="000000"/>
                </a:solidFill>
                <a:latin typeface="Comic Sans MS" panose="030F0702030302020204" pitchFamily="66" charset="0"/>
                <a:ea typeface="ＭＳ Ｐゴシック" panose="020B0600070205080204" pitchFamily="34" charset="-128"/>
              </a:rPr>
              <a:t>Séminaire d’urologie continue (SUC) </a:t>
            </a:r>
          </a:p>
          <a:p>
            <a:pPr defTabSz="449263" fontAlgn="base">
              <a:lnSpc>
                <a:spcPct val="90000"/>
              </a:lnSpc>
              <a:spcBef>
                <a:spcPts val="450"/>
              </a:spcBef>
              <a:spcAft>
                <a:spcPct val="0"/>
              </a:spcAft>
              <a:buClr>
                <a:srgbClr val="D00000"/>
              </a:buClr>
              <a:buSzPct val="75000"/>
              <a:buFont typeface="Wingdings" panose="05000000000000000000" pitchFamily="2" charset="2"/>
              <a:buChar char=""/>
            </a:pPr>
            <a:r>
              <a:rPr lang="fr-FR" altLang="fr-FR" sz="2400">
                <a:solidFill>
                  <a:srgbClr val="000000"/>
                </a:solidFill>
                <a:latin typeface="Comic Sans MS" panose="030F0702030302020204" pitchFamily="66" charset="0"/>
                <a:ea typeface="ＭＳ Ｐゴシック" panose="020B0600070205080204" pitchFamily="34" charset="-128"/>
              </a:rPr>
              <a:t>Journées d’onco-urologie médicale (JOUM)</a:t>
            </a:r>
          </a:p>
          <a:p>
            <a:pPr defTabSz="449263" fontAlgn="base">
              <a:lnSpc>
                <a:spcPct val="90000"/>
              </a:lnSpc>
              <a:spcBef>
                <a:spcPts val="450"/>
              </a:spcBef>
              <a:spcAft>
                <a:spcPct val="0"/>
              </a:spcAft>
              <a:buClr>
                <a:srgbClr val="D00000"/>
              </a:buClr>
              <a:buSzPct val="75000"/>
              <a:buFont typeface="Wingdings" panose="05000000000000000000" pitchFamily="2" charset="2"/>
              <a:buChar char=""/>
            </a:pPr>
            <a:r>
              <a:rPr lang="fr-FR" altLang="fr-FR" sz="2400">
                <a:solidFill>
                  <a:srgbClr val="000000"/>
                </a:solidFill>
                <a:latin typeface="Comic Sans MS" panose="030F0702030302020204" pitchFamily="66" charset="0"/>
                <a:ea typeface="ＭＳ Ｐゴシック" panose="020B0600070205080204" pitchFamily="34" charset="-128"/>
              </a:rPr>
              <a:t>Journées URORISQ journées de l’OA AFU</a:t>
            </a:r>
          </a:p>
        </p:txBody>
      </p:sp>
      <p:sp>
        <p:nvSpPr>
          <p:cNvPr id="17412" name="Text Box 3">
            <a:extLst>
              <a:ext uri="{FF2B5EF4-FFF2-40B4-BE49-F238E27FC236}">
                <a16:creationId xmlns:a16="http://schemas.microsoft.com/office/drawing/2014/main" id="{FA0F8E84-50C8-4B96-BB28-AEE20721809A}"/>
              </a:ext>
            </a:extLst>
          </p:cNvPr>
          <p:cNvSpPr txBox="1">
            <a:spLocks noChangeArrowheads="1"/>
          </p:cNvSpPr>
          <p:nvPr/>
        </p:nvSpPr>
        <p:spPr bwMode="auto">
          <a:xfrm>
            <a:off x="6078538" y="3924300"/>
            <a:ext cx="40386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defTabSz="449263" fontAlgn="base">
              <a:spcBef>
                <a:spcPts val="450"/>
              </a:spcBef>
              <a:spcAft>
                <a:spcPct val="0"/>
              </a:spcAft>
              <a:buSzPct val="75000"/>
            </a:pPr>
            <a:endParaRPr lang="fr-FR" altLang="fr-FR" b="1">
              <a:solidFill>
                <a:srgbClr val="000000"/>
              </a:solidFill>
              <a:latin typeface="Comic Sans MS" panose="030F0702030302020204" pitchFamily="66" charset="0"/>
              <a:ea typeface="ＭＳ Ｐゴシック" panose="020B0600070205080204" pitchFamily="34" charset="-128"/>
            </a:endParaRPr>
          </a:p>
        </p:txBody>
      </p:sp>
      <p:sp>
        <p:nvSpPr>
          <p:cNvPr id="17413" name="Rectangle 1">
            <a:extLst>
              <a:ext uri="{FF2B5EF4-FFF2-40B4-BE49-F238E27FC236}">
                <a16:creationId xmlns:a16="http://schemas.microsoft.com/office/drawing/2014/main" id="{DE618A4A-53AD-4FC1-A566-02265A32FCEA}"/>
              </a:ext>
            </a:extLst>
          </p:cNvPr>
          <p:cNvSpPr>
            <a:spLocks noChangeArrowheads="1"/>
          </p:cNvSpPr>
          <p:nvPr/>
        </p:nvSpPr>
        <p:spPr bwMode="auto">
          <a:xfrm>
            <a:off x="6013450" y="1651000"/>
            <a:ext cx="4572000" cy="2970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defTabSz="449263" fontAlgn="base">
              <a:lnSpc>
                <a:spcPct val="90000"/>
              </a:lnSpc>
              <a:spcBef>
                <a:spcPts val="450"/>
              </a:spcBef>
              <a:spcAft>
                <a:spcPct val="0"/>
              </a:spcAft>
              <a:buClr>
                <a:srgbClr val="D00000"/>
              </a:buClr>
              <a:buSzPct val="75000"/>
              <a:buFont typeface="Wingdings" panose="05000000000000000000" pitchFamily="2" charset="2"/>
              <a:buChar char=""/>
            </a:pPr>
            <a:r>
              <a:rPr lang="fr-FR" altLang="fr-FR" sz="2400" dirty="0">
                <a:solidFill>
                  <a:srgbClr val="C00000"/>
                </a:solidFill>
                <a:latin typeface="Comic Sans MS" panose="030F0702030302020204" pitchFamily="66" charset="0"/>
                <a:ea typeface="ＭＳ Ｐゴシック" panose="020B0600070205080204" pitchFamily="34" charset="-128"/>
                <a:cs typeface="Arial" panose="020B0604020202020204" pitchFamily="34" charset="0"/>
              </a:rPr>
              <a:t>JAMS</a:t>
            </a:r>
          </a:p>
          <a:p>
            <a:pPr defTabSz="449263" fontAlgn="base">
              <a:lnSpc>
                <a:spcPct val="90000"/>
              </a:lnSpc>
              <a:spcBef>
                <a:spcPts val="450"/>
              </a:spcBef>
              <a:spcAft>
                <a:spcPct val="0"/>
              </a:spcAft>
              <a:buClr>
                <a:srgbClr val="D00000"/>
              </a:buClr>
              <a:buSzPct val="75000"/>
              <a:buFont typeface="Wingdings" panose="05000000000000000000" pitchFamily="2" charset="2"/>
              <a:buChar char=""/>
            </a:pPr>
            <a:r>
              <a:rPr lang="fr-FR" altLang="fr-FR" sz="2400" dirty="0">
                <a:solidFill>
                  <a:srgbClr val="C00000"/>
                </a:solidFill>
                <a:latin typeface="Comic Sans MS" panose="030F0702030302020204" pitchFamily="66" charset="0"/>
                <a:ea typeface="ＭＳ Ｐゴシック" panose="020B0600070205080204" pitchFamily="34" charset="-128"/>
                <a:cs typeface="Arial" panose="020B0604020202020204" pitchFamily="34" charset="0"/>
              </a:rPr>
              <a:t>JITTU</a:t>
            </a:r>
          </a:p>
          <a:p>
            <a:pPr defTabSz="449263" fontAlgn="base">
              <a:lnSpc>
                <a:spcPct val="90000"/>
              </a:lnSpc>
              <a:spcBef>
                <a:spcPts val="450"/>
              </a:spcBef>
              <a:spcAft>
                <a:spcPct val="0"/>
              </a:spcAft>
              <a:buClr>
                <a:srgbClr val="D00000"/>
              </a:buClr>
              <a:buSzPct val="75000"/>
              <a:buFont typeface="Wingdings" panose="05000000000000000000" pitchFamily="2" charset="2"/>
              <a:buChar char=""/>
            </a:pPr>
            <a:r>
              <a:rPr lang="fr-FR" altLang="fr-FR" sz="2400" dirty="0">
                <a:solidFill>
                  <a:srgbClr val="C00000"/>
                </a:solidFill>
                <a:latin typeface="Arial" panose="020B0604020202020204" pitchFamily="34" charset="0"/>
                <a:cs typeface="Arial" panose="020B0604020202020204" pitchFamily="34" charset="0"/>
              </a:rPr>
              <a:t>session cas cliniques CFU</a:t>
            </a:r>
            <a:endParaRPr lang="fr-FR" altLang="fr-FR" sz="2400" dirty="0">
              <a:solidFill>
                <a:srgbClr val="00B050"/>
              </a:solidFill>
              <a:latin typeface="Arial" panose="020B0604020202020204" pitchFamily="34" charset="0"/>
              <a:cs typeface="Arial" panose="020B0604020202020204" pitchFamily="34" charset="0"/>
            </a:endParaRPr>
          </a:p>
          <a:p>
            <a:pPr defTabSz="449263" fontAlgn="base">
              <a:lnSpc>
                <a:spcPct val="90000"/>
              </a:lnSpc>
              <a:spcBef>
                <a:spcPts val="450"/>
              </a:spcBef>
              <a:spcAft>
                <a:spcPct val="0"/>
              </a:spcAft>
              <a:buClr>
                <a:srgbClr val="D00000"/>
              </a:buClr>
              <a:buSzPct val="75000"/>
            </a:pPr>
            <a:endParaRPr lang="fr-FR" altLang="fr-FR" sz="2400" dirty="0">
              <a:solidFill>
                <a:srgbClr val="000000"/>
              </a:solidFill>
              <a:latin typeface="Comic Sans MS" panose="030F0702030302020204" pitchFamily="66" charset="0"/>
              <a:cs typeface="Arial" panose="020B0604020202020204" pitchFamily="34" charset="0"/>
            </a:endParaRPr>
          </a:p>
          <a:p>
            <a:pPr defTabSz="449263" fontAlgn="base">
              <a:lnSpc>
                <a:spcPct val="90000"/>
              </a:lnSpc>
              <a:spcBef>
                <a:spcPts val="450"/>
              </a:spcBef>
              <a:spcAft>
                <a:spcPct val="0"/>
              </a:spcAft>
              <a:buClr>
                <a:srgbClr val="D00000"/>
              </a:buClr>
              <a:buSzPct val="75000"/>
            </a:pPr>
            <a:endParaRPr lang="fr-FR" altLang="fr-FR" sz="2000" dirty="0">
              <a:solidFill>
                <a:srgbClr val="000000"/>
              </a:solidFill>
              <a:latin typeface="Comic Sans MS" panose="030F0702030302020204" pitchFamily="66" charset="0"/>
              <a:cs typeface="Arial" panose="020B0604020202020204" pitchFamily="34" charset="0"/>
            </a:endParaRPr>
          </a:p>
          <a:p>
            <a:pPr defTabSz="449263" fontAlgn="base">
              <a:lnSpc>
                <a:spcPct val="90000"/>
              </a:lnSpc>
              <a:spcBef>
                <a:spcPts val="450"/>
              </a:spcBef>
              <a:spcAft>
                <a:spcPct val="0"/>
              </a:spcAft>
              <a:buClr>
                <a:srgbClr val="D00000"/>
              </a:buClr>
              <a:buSzPct val="75000"/>
            </a:pPr>
            <a:r>
              <a:rPr lang="fr-FR" altLang="fr-FR" sz="2000" dirty="0">
                <a:solidFill>
                  <a:srgbClr val="000000"/>
                </a:solidFill>
                <a:latin typeface="Comic Sans MS" panose="030F0702030302020204" pitchFamily="66" charset="0"/>
                <a:cs typeface="Arial" panose="020B0604020202020204" pitchFamily="34" charset="0"/>
              </a:rPr>
              <a:t>Attestation de présence à joindre en PJ lors du bilan annuel </a:t>
            </a:r>
          </a:p>
          <a:p>
            <a:pPr defTabSz="449263" fontAlgn="base">
              <a:lnSpc>
                <a:spcPct val="90000"/>
              </a:lnSpc>
              <a:spcBef>
                <a:spcPts val="450"/>
              </a:spcBef>
              <a:spcAft>
                <a:spcPct val="0"/>
              </a:spcAft>
              <a:buClr>
                <a:srgbClr val="D00000"/>
              </a:buClr>
              <a:buSzPct val="75000"/>
              <a:buFont typeface="Wingdings" panose="05000000000000000000" pitchFamily="2" charset="2"/>
              <a:buChar char=""/>
            </a:pPr>
            <a:endParaRPr lang="fr-FR" altLang="fr-FR" sz="2400" dirty="0">
              <a:solidFill>
                <a:srgbClr val="00B050"/>
              </a:solidFill>
              <a:latin typeface="Comic Sans MS" panose="030F0702030302020204" pitchFamily="66" charset="0"/>
              <a:ea typeface="ＭＳ Ｐゴシック" panose="020B0600070205080204" pitchFamily="34" charset="-128"/>
              <a:cs typeface="Arial" panose="020B0604020202020204" pitchFamily="34" charset="0"/>
            </a:endParaRPr>
          </a:p>
        </p:txBody>
      </p:sp>
      <p:pic>
        <p:nvPicPr>
          <p:cNvPr id="6" name="Image 5">
            <a:extLst>
              <a:ext uri="{FF2B5EF4-FFF2-40B4-BE49-F238E27FC236}">
                <a16:creationId xmlns:a16="http://schemas.microsoft.com/office/drawing/2014/main" id="{06B4F06D-1170-4AC5-8E54-E649839228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854" y="1707800"/>
            <a:ext cx="801428" cy="504056"/>
          </a:xfrm>
          <a:prstGeom prst="rect">
            <a:avLst/>
          </a:prstGeom>
        </p:spPr>
      </p:pic>
      <p:pic>
        <p:nvPicPr>
          <p:cNvPr id="7" name="Picture 4">
            <a:extLst>
              <a:ext uri="{FF2B5EF4-FFF2-40B4-BE49-F238E27FC236}">
                <a16:creationId xmlns:a16="http://schemas.microsoft.com/office/drawing/2014/main" id="{889EBED0-B074-42C6-B7E0-059390305C5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35608" y="4205024"/>
            <a:ext cx="4381500" cy="18097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Image 7">
            <a:extLst>
              <a:ext uri="{FF2B5EF4-FFF2-40B4-BE49-F238E27FC236}">
                <a16:creationId xmlns:a16="http://schemas.microsoft.com/office/drawing/2014/main" id="{5C336444-5759-4B93-B453-1B61449F834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08168" y="2913374"/>
            <a:ext cx="790188" cy="706521"/>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1">
            <a:extLst>
              <a:ext uri="{FF2B5EF4-FFF2-40B4-BE49-F238E27FC236}">
                <a16:creationId xmlns:a16="http://schemas.microsoft.com/office/drawing/2014/main" id="{A76A704F-0EDE-4FCF-AAC8-F62592C9BE8A}"/>
              </a:ext>
            </a:extLst>
          </p:cNvPr>
          <p:cNvSpPr txBox="1">
            <a:spLocks noChangeArrowheads="1"/>
          </p:cNvSpPr>
          <p:nvPr/>
        </p:nvSpPr>
        <p:spPr bwMode="auto">
          <a:xfrm>
            <a:off x="1981200" y="685800"/>
            <a:ext cx="8229600"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algn="ctr" defTabSz="449263" fontAlgn="base">
              <a:spcBef>
                <a:spcPct val="0"/>
              </a:spcBef>
              <a:spcAft>
                <a:spcPct val="0"/>
              </a:spcAft>
            </a:pPr>
            <a:r>
              <a:rPr lang="fr-FR" altLang="fr-FR" sz="3600" dirty="0">
                <a:solidFill>
                  <a:srgbClr val="D00000"/>
                </a:solidFill>
                <a:latin typeface="Comic Sans MS" panose="030F0702030302020204" pitchFamily="66" charset="0"/>
                <a:ea typeface="ＭＳ Ｐゴシック" panose="020B0600070205080204" pitchFamily="34" charset="-128"/>
                <a:cs typeface="Times New Roman" panose="02020603050405020304" pitchFamily="18" charset="0"/>
              </a:rPr>
              <a:t>Participation obligatoire à </a:t>
            </a:r>
            <a:r>
              <a:rPr lang="fr-FR" altLang="fr-FR" sz="3600" b="1" u="sng" dirty="0">
                <a:solidFill>
                  <a:srgbClr val="D00000"/>
                </a:solidFill>
                <a:latin typeface="Comic Sans MS" panose="030F0702030302020204" pitchFamily="66" charset="0"/>
                <a:ea typeface="ＭＳ Ｐゴシック" panose="020B0600070205080204" pitchFamily="34" charset="-128"/>
                <a:cs typeface="Times New Roman" panose="02020603050405020304" pitchFamily="18" charset="0"/>
              </a:rPr>
              <a:t>une</a:t>
            </a:r>
            <a:r>
              <a:rPr lang="fr-FR" altLang="fr-FR" sz="3600" dirty="0">
                <a:solidFill>
                  <a:srgbClr val="D00000"/>
                </a:solidFill>
                <a:latin typeface="Comic Sans MS" panose="030F0702030302020204" pitchFamily="66" charset="0"/>
                <a:ea typeface="ＭＳ Ｐゴシック" panose="020B0600070205080204" pitchFamily="34" charset="-128"/>
                <a:cs typeface="Times New Roman" panose="02020603050405020304" pitchFamily="18" charset="0"/>
              </a:rPr>
              <a:t> activité d'évaluation des pratiques par an</a:t>
            </a:r>
          </a:p>
        </p:txBody>
      </p:sp>
      <p:sp>
        <p:nvSpPr>
          <p:cNvPr id="19459" name="Text Box 2">
            <a:extLst>
              <a:ext uri="{FF2B5EF4-FFF2-40B4-BE49-F238E27FC236}">
                <a16:creationId xmlns:a16="http://schemas.microsoft.com/office/drawing/2014/main" id="{16998476-4C80-4657-95E9-B4BF32450057}"/>
              </a:ext>
            </a:extLst>
          </p:cNvPr>
          <p:cNvSpPr txBox="1">
            <a:spLocks noChangeArrowheads="1"/>
          </p:cNvSpPr>
          <p:nvPr/>
        </p:nvSpPr>
        <p:spPr bwMode="auto">
          <a:xfrm>
            <a:off x="2013640" y="2286000"/>
            <a:ext cx="82296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1pPr>
            <a:lvl2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2pPr>
            <a:lvl3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cs typeface="Arial" panose="020B0604020202020204" pitchFamily="34" charset="0"/>
              </a:defRPr>
            </a:lvl9pPr>
          </a:lstStyle>
          <a:p>
            <a:pPr defTabSz="449263" fontAlgn="base">
              <a:spcBef>
                <a:spcPts val="450"/>
              </a:spcBef>
              <a:spcAft>
                <a:spcPct val="0"/>
              </a:spcAft>
              <a:buClr>
                <a:srgbClr val="D00000"/>
              </a:buClr>
              <a:buSzPct val="75000"/>
              <a:buFont typeface="Wingdings" panose="05000000000000000000" pitchFamily="2" charset="2"/>
              <a:buChar char=""/>
            </a:pPr>
            <a:r>
              <a:rPr lang="fr-FR" altLang="fr-FR"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participation aux enquêtes AFU labellisées OA-AFU</a:t>
            </a:r>
          </a:p>
          <a:p>
            <a:pPr defTabSz="449263" fontAlgn="base">
              <a:spcBef>
                <a:spcPts val="450"/>
              </a:spcBef>
              <a:spcAft>
                <a:spcPct val="0"/>
              </a:spcAft>
              <a:buClr>
                <a:srgbClr val="D00000"/>
              </a:buClr>
              <a:buSzPct val="75000"/>
              <a:buFont typeface="Wingdings" panose="05000000000000000000" pitchFamily="2" charset="2"/>
              <a:buChar char=""/>
            </a:pPr>
            <a:r>
              <a:rPr lang="fr-FR" altLang="fr-FR" dirty="0">
                <a:solidFill>
                  <a:srgbClr val="000000"/>
                </a:solidFill>
                <a:latin typeface="Comic Sans MS" panose="030F0702030302020204" pitchFamily="66" charset="0"/>
                <a:ea typeface="ＭＳ Ｐゴシック" panose="020B0600070205080204" pitchFamily="34" charset="-128"/>
              </a:rPr>
              <a:t>participation à un atelier de simulation en gestion des risques</a:t>
            </a:r>
          </a:p>
          <a:p>
            <a:pPr defTabSz="449263" fontAlgn="base">
              <a:spcBef>
                <a:spcPts val="450"/>
              </a:spcBef>
              <a:spcAft>
                <a:spcPct val="0"/>
              </a:spcAft>
              <a:buClr>
                <a:srgbClr val="D00000"/>
              </a:buClr>
              <a:buSzPct val="75000"/>
              <a:buFont typeface="Wingdings" panose="05000000000000000000" pitchFamily="2" charset="2"/>
              <a:buChar char=""/>
            </a:pPr>
            <a:r>
              <a:rPr lang="fr-FR" altLang="fr-FR"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participation à registres, observatoires, enregistrement de bases de données</a:t>
            </a:r>
          </a:p>
          <a:p>
            <a:pPr marL="0" indent="0" defTabSz="449263" fontAlgn="base">
              <a:spcBef>
                <a:spcPts val="450"/>
              </a:spcBef>
              <a:spcAft>
                <a:spcPct val="0"/>
              </a:spcAft>
              <a:buClr>
                <a:srgbClr val="D00000"/>
              </a:buClr>
              <a:buSzPct val="75000"/>
            </a:pPr>
            <a:endParaRPr lang="fr-FR" altLang="fr-FR"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endParaRPr>
          </a:p>
          <a:p>
            <a:pPr defTabSz="449263" fontAlgn="base">
              <a:spcBef>
                <a:spcPts val="450"/>
              </a:spcBef>
              <a:spcAft>
                <a:spcPct val="0"/>
              </a:spcAft>
              <a:buClr>
                <a:srgbClr val="D00000"/>
              </a:buClr>
              <a:buSzPct val="75000"/>
              <a:buFont typeface="Wingdings" panose="05000000000000000000" pitchFamily="2" charset="2"/>
              <a:buChar char=""/>
            </a:pPr>
            <a:r>
              <a:rPr lang="fr-FR" altLang="fr-FR"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Solutions Sécurité Patient « Comment sécuriser le circuit d’un prélèvement réalisé au bloc opératoire 2017</a:t>
            </a:r>
          </a:p>
          <a:p>
            <a:pPr defTabSz="449263" fontAlgn="base">
              <a:spcBef>
                <a:spcPts val="450"/>
              </a:spcBef>
              <a:spcAft>
                <a:spcPct val="0"/>
              </a:spcAft>
              <a:buClr>
                <a:srgbClr val="D00000"/>
              </a:buClr>
              <a:buSzPct val="75000"/>
              <a:buFont typeface="Wingdings" panose="05000000000000000000" pitchFamily="2" charset="2"/>
              <a:buChar char=""/>
            </a:pPr>
            <a:r>
              <a:rPr lang="fr-FR" altLang="fr-FR"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Solutions Sécurité Patient «  No go au bloc opératoire. Comment renforcer les barrières de sécurité 2018</a:t>
            </a:r>
          </a:p>
          <a:p>
            <a:pPr defTabSz="449263" fontAlgn="base">
              <a:spcBef>
                <a:spcPts val="450"/>
              </a:spcBef>
              <a:spcAft>
                <a:spcPct val="0"/>
              </a:spcAft>
              <a:buClr>
                <a:srgbClr val="D00000"/>
              </a:buClr>
              <a:buSzPct val="75000"/>
              <a:buFont typeface="Wingdings" panose="05000000000000000000" pitchFamily="2" charset="2"/>
              <a:buChar char=""/>
            </a:pPr>
            <a:r>
              <a:rPr lang="fr-FR" altLang="fr-FR"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Solutions Sécurité Patient « Comment gérer les risques liés à l’utilisation du bistouri électrique 2018</a:t>
            </a:r>
          </a:p>
          <a:p>
            <a:pPr defTabSz="449263" fontAlgn="base">
              <a:spcBef>
                <a:spcPts val="450"/>
              </a:spcBef>
              <a:spcAft>
                <a:spcPct val="0"/>
              </a:spcAft>
              <a:buClr>
                <a:srgbClr val="D00000"/>
              </a:buClr>
              <a:buSzPct val="75000"/>
              <a:buFont typeface="Wingdings" panose="05000000000000000000" pitchFamily="2" charset="2"/>
              <a:buChar char=""/>
            </a:pPr>
            <a:endParaRPr lang="fr-FR" altLang="fr-FR" sz="2400" dirty="0">
              <a:solidFill>
                <a:srgbClr val="00B050"/>
              </a:solidFill>
              <a:latin typeface="Comic Sans MS" panose="030F0702030302020204" pitchFamily="66" charset="0"/>
              <a:ea typeface="ＭＳ Ｐゴシック" panose="020B0600070205080204" pitchFamily="34" charset="-128"/>
              <a:cs typeface="Times New Roman" panose="02020603050405020304" pitchFamily="18" charset="0"/>
            </a:endParaRPr>
          </a:p>
          <a:p>
            <a:pPr defTabSz="449263" fontAlgn="base">
              <a:spcBef>
                <a:spcPts val="450"/>
              </a:spcBef>
              <a:spcAft>
                <a:spcPct val="0"/>
              </a:spcAft>
              <a:buClr>
                <a:srgbClr val="D00000"/>
              </a:buClr>
              <a:buSzPct val="75000"/>
            </a:pPr>
            <a:endParaRPr lang="fr-FR" altLang="fr-FR" sz="2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endParaRPr>
          </a:p>
        </p:txBody>
      </p:sp>
      <p:pic>
        <p:nvPicPr>
          <p:cNvPr id="4" name="Image 3">
            <a:extLst>
              <a:ext uri="{FF2B5EF4-FFF2-40B4-BE49-F238E27FC236}">
                <a16:creationId xmlns:a16="http://schemas.microsoft.com/office/drawing/2014/main" id="{0E30507E-EE73-4470-B9ED-63372D8958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8046" y="3429000"/>
            <a:ext cx="801428" cy="504056"/>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ext Box 1">
            <a:extLst>
              <a:ext uri="{FF2B5EF4-FFF2-40B4-BE49-F238E27FC236}">
                <a16:creationId xmlns:a16="http://schemas.microsoft.com/office/drawing/2014/main" id="{E07E4F70-CE87-4485-8C06-A30DEE287ACB}"/>
              </a:ext>
            </a:extLst>
          </p:cNvPr>
          <p:cNvSpPr txBox="1">
            <a:spLocks noChangeArrowheads="1"/>
          </p:cNvSpPr>
          <p:nvPr/>
        </p:nvSpPr>
        <p:spPr bwMode="auto">
          <a:xfrm>
            <a:off x="1981200" y="274638"/>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spcBef>
                <a:spcPct val="0"/>
              </a:spcBef>
              <a:spcAft>
                <a:spcPct val="0"/>
              </a:spcAft>
            </a:pPr>
            <a:r>
              <a:rPr lang="fr-FR" altLang="fr-FR" sz="2800" b="1" u="sng">
                <a:solidFill>
                  <a:srgbClr val="D00000"/>
                </a:solidFill>
                <a:latin typeface="Comic Sans MS" panose="030F0702030302020204" pitchFamily="66" charset="0"/>
                <a:cs typeface="Arial" panose="020B0604020202020204" pitchFamily="34" charset="0"/>
              </a:rPr>
              <a:t>Participation aux enquêtes AFU</a:t>
            </a:r>
          </a:p>
        </p:txBody>
      </p:sp>
      <p:sp>
        <p:nvSpPr>
          <p:cNvPr id="59394" name="Text Box 2">
            <a:extLst>
              <a:ext uri="{FF2B5EF4-FFF2-40B4-BE49-F238E27FC236}">
                <a16:creationId xmlns:a16="http://schemas.microsoft.com/office/drawing/2014/main" id="{C3BD8B3C-E98F-45A1-A38C-7831677C9877}"/>
              </a:ext>
            </a:extLst>
          </p:cNvPr>
          <p:cNvSpPr txBox="1">
            <a:spLocks noChangeArrowheads="1"/>
          </p:cNvSpPr>
          <p:nvPr/>
        </p:nvSpPr>
        <p:spPr bwMode="auto">
          <a:xfrm>
            <a:off x="1981200" y="1600201"/>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4963" indent="-334963">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1pPr>
            <a:lvl2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2pPr>
            <a:lvl3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3pPr>
            <a:lvl4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4pPr>
            <a:lvl5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lnSpc>
                <a:spcPct val="80000"/>
              </a:lnSpc>
              <a:spcBef>
                <a:spcPts val="700"/>
              </a:spcBef>
              <a:spcAft>
                <a:spcPct val="0"/>
              </a:spcAft>
              <a:buFont typeface="Comic Sans MS" panose="030F0702030302020204" pitchFamily="66" charset="0"/>
              <a:buChar char="•"/>
            </a:pPr>
            <a:r>
              <a:rPr lang="fr-FR" altLang="fr-FR" sz="2800">
                <a:solidFill>
                  <a:srgbClr val="000000"/>
                </a:solidFill>
                <a:latin typeface="Comic Sans MS" panose="030F0702030302020204" pitchFamily="66" charset="0"/>
                <a:cs typeface="Arial" panose="020B0604020202020204" pitchFamily="34" charset="0"/>
              </a:rPr>
              <a:t>Il faut répondre aux enquêtes AFU labellisées oa afu par an</a:t>
            </a:r>
          </a:p>
          <a:p>
            <a:pPr defTabSz="449263" fontAlgn="base">
              <a:lnSpc>
                <a:spcPct val="80000"/>
              </a:lnSpc>
              <a:spcBef>
                <a:spcPts val="700"/>
              </a:spcBef>
              <a:spcAft>
                <a:spcPct val="0"/>
              </a:spcAft>
              <a:buFont typeface="Comic Sans MS" panose="030F0702030302020204" pitchFamily="66" charset="0"/>
              <a:buChar char="•"/>
            </a:pPr>
            <a:r>
              <a:rPr lang="fr-FR" altLang="fr-FR" sz="2800">
                <a:solidFill>
                  <a:srgbClr val="000000"/>
                </a:solidFill>
                <a:latin typeface="Comic Sans MS" panose="030F0702030302020204" pitchFamily="66" charset="0"/>
                <a:cs typeface="Arial" panose="020B0604020202020204" pitchFamily="34" charset="0"/>
              </a:rPr>
              <a:t>Il faut imprimer sa réponse</a:t>
            </a:r>
          </a:p>
          <a:p>
            <a:pPr defTabSz="449263" fontAlgn="base">
              <a:lnSpc>
                <a:spcPct val="80000"/>
              </a:lnSpc>
              <a:spcBef>
                <a:spcPts val="700"/>
              </a:spcBef>
              <a:spcAft>
                <a:spcPct val="0"/>
              </a:spcAft>
              <a:buFont typeface="Comic Sans MS" panose="030F0702030302020204" pitchFamily="66" charset="0"/>
              <a:buChar char="•"/>
            </a:pPr>
            <a:r>
              <a:rPr lang="fr-FR" altLang="fr-FR" sz="2800">
                <a:solidFill>
                  <a:srgbClr val="000000"/>
                </a:solidFill>
                <a:latin typeface="Comic Sans MS" panose="030F0702030302020204" pitchFamily="66" charset="0"/>
                <a:cs typeface="Arial" panose="020B0604020202020204" pitchFamily="34" charset="0"/>
              </a:rPr>
              <a:t>Le résultat de l’enquête vous sera envoyé </a:t>
            </a:r>
          </a:p>
          <a:p>
            <a:pPr defTabSz="449263" fontAlgn="base">
              <a:lnSpc>
                <a:spcPct val="80000"/>
              </a:lnSpc>
              <a:spcBef>
                <a:spcPts val="700"/>
              </a:spcBef>
              <a:spcAft>
                <a:spcPct val="0"/>
              </a:spcAft>
              <a:buFont typeface="Comic Sans MS" panose="030F0702030302020204" pitchFamily="66" charset="0"/>
              <a:buChar char="•"/>
            </a:pPr>
            <a:r>
              <a:rPr lang="fr-FR" altLang="fr-FR" sz="2800">
                <a:solidFill>
                  <a:srgbClr val="000000"/>
                </a:solidFill>
                <a:latin typeface="Comic Sans MS" panose="030F0702030302020204" pitchFamily="66" charset="0"/>
                <a:cs typeface="Arial" panose="020B0604020202020204" pitchFamily="34" charset="0"/>
              </a:rPr>
              <a:t>Il faut lors du bilan annuel préciser les détails de la mise en œuvre (en décrivant les écarts et dysfonctionnements éventuels  par rapport aux résultats globaux et les éventuelles mesures correctrices mises en œuvre) en mettant en PJ le document attestant de votre participation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ext Box 1">
            <a:extLst>
              <a:ext uri="{FF2B5EF4-FFF2-40B4-BE49-F238E27FC236}">
                <a16:creationId xmlns:a16="http://schemas.microsoft.com/office/drawing/2014/main" id="{99FEC0F8-B835-4FAC-91CC-D91AC5131ECB}"/>
              </a:ext>
            </a:extLst>
          </p:cNvPr>
          <p:cNvSpPr txBox="1">
            <a:spLocks noChangeArrowheads="1"/>
          </p:cNvSpPr>
          <p:nvPr/>
        </p:nvSpPr>
        <p:spPr bwMode="auto">
          <a:xfrm>
            <a:off x="1981200" y="274638"/>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spcBef>
                <a:spcPct val="0"/>
              </a:spcBef>
              <a:spcAft>
                <a:spcPct val="0"/>
              </a:spcAft>
            </a:pPr>
            <a:r>
              <a:rPr lang="fr-FR" altLang="fr-FR" sz="2800" b="1" u="sng">
                <a:solidFill>
                  <a:srgbClr val="D00000"/>
                </a:solidFill>
                <a:latin typeface="Comic Sans MS" panose="030F0702030302020204" pitchFamily="66" charset="0"/>
                <a:cs typeface="Arial" panose="020B0604020202020204" pitchFamily="34" charset="0"/>
              </a:rPr>
              <a:t>programme OA-AFU : revue morbi-mortalité ( RMM)</a:t>
            </a:r>
          </a:p>
        </p:txBody>
      </p:sp>
      <p:sp>
        <p:nvSpPr>
          <p:cNvPr id="60418" name="Text Box 2">
            <a:extLst>
              <a:ext uri="{FF2B5EF4-FFF2-40B4-BE49-F238E27FC236}">
                <a16:creationId xmlns:a16="http://schemas.microsoft.com/office/drawing/2014/main" id="{EC38718C-8B47-4D25-8796-2909D7A2B7FA}"/>
              </a:ext>
            </a:extLst>
          </p:cNvPr>
          <p:cNvSpPr txBox="1">
            <a:spLocks noChangeArrowheads="1"/>
          </p:cNvSpPr>
          <p:nvPr/>
        </p:nvSpPr>
        <p:spPr bwMode="auto">
          <a:xfrm>
            <a:off x="1981200" y="1600201"/>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4963" indent="-334963">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1pPr>
            <a:lvl2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2pPr>
            <a:lvl3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3pPr>
            <a:lvl4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4pPr>
            <a:lvl5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spcBef>
                <a:spcPts val="800"/>
              </a:spcBef>
              <a:spcAft>
                <a:spcPct val="0"/>
              </a:spcAft>
              <a:buFont typeface="Comic Sans MS" panose="030F0702030302020204" pitchFamily="66" charset="0"/>
              <a:buChar char="•"/>
            </a:pPr>
            <a:r>
              <a:rPr lang="fr-FR" altLang="fr-FR" sz="2800">
                <a:solidFill>
                  <a:srgbClr val="000000"/>
                </a:solidFill>
                <a:latin typeface="Comic Sans MS" panose="030F0702030302020204" pitchFamily="66" charset="0"/>
                <a:cs typeface="Arial" panose="020B0604020202020204" pitchFamily="34" charset="0"/>
              </a:rPr>
              <a:t>Il faut lors du bilan annuel joindre en PJ le compte rendu de deux RMM à thématique urologique</a:t>
            </a:r>
          </a:p>
          <a:p>
            <a:pPr defTabSz="449263" fontAlgn="base">
              <a:spcBef>
                <a:spcPts val="800"/>
              </a:spcBef>
              <a:spcAft>
                <a:spcPct val="0"/>
              </a:spcAft>
              <a:buFont typeface="Comic Sans MS" panose="030F0702030302020204" pitchFamily="66" charset="0"/>
              <a:buChar char="•"/>
            </a:pPr>
            <a:r>
              <a:rPr lang="fr-FR" altLang="fr-FR" sz="2800">
                <a:solidFill>
                  <a:srgbClr val="000000"/>
                </a:solidFill>
                <a:latin typeface="Comic Sans MS" panose="030F0702030302020204" pitchFamily="66" charset="0"/>
                <a:cs typeface="Arial" panose="020B0604020202020204" pitchFamily="34" charset="0"/>
              </a:rPr>
              <a:t>L’expert en vérifiera l’anonymisation avant envoi à la base de donnée AFU</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ext Box 1">
            <a:extLst>
              <a:ext uri="{FF2B5EF4-FFF2-40B4-BE49-F238E27FC236}">
                <a16:creationId xmlns:a16="http://schemas.microsoft.com/office/drawing/2014/main" id="{982E593A-5951-4086-97EA-AE1BC242A437}"/>
              </a:ext>
            </a:extLst>
          </p:cNvPr>
          <p:cNvSpPr txBox="1">
            <a:spLocks noChangeArrowheads="1"/>
          </p:cNvSpPr>
          <p:nvPr/>
        </p:nvSpPr>
        <p:spPr bwMode="auto">
          <a:xfrm>
            <a:off x="1981200" y="333376"/>
            <a:ext cx="8229600" cy="1800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spcBef>
                <a:spcPct val="0"/>
              </a:spcBef>
              <a:spcAft>
                <a:spcPct val="0"/>
              </a:spcAft>
            </a:pPr>
            <a:r>
              <a:rPr lang="fr-FR" altLang="fr-FR" sz="2800" b="1" u="sng">
                <a:solidFill>
                  <a:srgbClr val="D00000"/>
                </a:solidFill>
                <a:latin typeface="Comic Sans MS" panose="030F0702030302020204" pitchFamily="66" charset="0"/>
                <a:cs typeface="Arial" panose="020B0604020202020204" pitchFamily="34" charset="0"/>
              </a:rPr>
              <a:t>programme OA-AFU : registres, observatoires, enregistrement de</a:t>
            </a:r>
            <a:r>
              <a:rPr lang="fr-FR" altLang="fr-FR" sz="2800" u="sng">
                <a:solidFill>
                  <a:srgbClr val="D00000"/>
                </a:solidFill>
                <a:latin typeface="Comic Sans MS" panose="030F0702030302020204" pitchFamily="66" charset="0"/>
                <a:cs typeface="Arial" panose="020B0604020202020204" pitchFamily="34" charset="0"/>
              </a:rPr>
              <a:t> </a:t>
            </a:r>
            <a:r>
              <a:rPr lang="fr-FR" altLang="fr-FR" sz="2800" b="1" u="sng">
                <a:solidFill>
                  <a:srgbClr val="D00000"/>
                </a:solidFill>
                <a:latin typeface="Comic Sans MS" panose="030F0702030302020204" pitchFamily="66" charset="0"/>
                <a:cs typeface="Arial" panose="020B0604020202020204" pitchFamily="34" charset="0"/>
              </a:rPr>
              <a:t>bases de données</a:t>
            </a:r>
            <a:br>
              <a:rPr lang="fr-FR" altLang="fr-FR" sz="2800" b="1" u="sng">
                <a:solidFill>
                  <a:srgbClr val="D00000"/>
                </a:solidFill>
                <a:latin typeface="Comic Sans MS" panose="030F0702030302020204" pitchFamily="66" charset="0"/>
                <a:cs typeface="Arial" panose="020B0604020202020204" pitchFamily="34" charset="0"/>
              </a:rPr>
            </a:br>
            <a:endParaRPr lang="fr-FR" altLang="fr-FR" sz="2800" b="1" u="sng">
              <a:solidFill>
                <a:srgbClr val="D00000"/>
              </a:solidFill>
              <a:latin typeface="Comic Sans MS" panose="030F0702030302020204" pitchFamily="66" charset="0"/>
              <a:cs typeface="Arial" panose="020B0604020202020204" pitchFamily="34" charset="0"/>
            </a:endParaRPr>
          </a:p>
        </p:txBody>
      </p:sp>
      <p:sp>
        <p:nvSpPr>
          <p:cNvPr id="61442" name="Text Box 2">
            <a:extLst>
              <a:ext uri="{FF2B5EF4-FFF2-40B4-BE49-F238E27FC236}">
                <a16:creationId xmlns:a16="http://schemas.microsoft.com/office/drawing/2014/main" id="{6710C44C-05DD-4DB5-A88D-01F02F44E932}"/>
              </a:ext>
            </a:extLst>
          </p:cNvPr>
          <p:cNvSpPr txBox="1">
            <a:spLocks noChangeArrowheads="1"/>
          </p:cNvSpPr>
          <p:nvPr/>
        </p:nvSpPr>
        <p:spPr bwMode="auto">
          <a:xfrm>
            <a:off x="1981200" y="2133601"/>
            <a:ext cx="8229600" cy="5040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4963" indent="-334963">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1pPr>
            <a:lvl2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2pPr>
            <a:lvl3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3pPr>
            <a:lvl4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4pPr>
            <a:lvl5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lnSpc>
                <a:spcPct val="80000"/>
              </a:lnSpc>
              <a:spcBef>
                <a:spcPts val="700"/>
              </a:spcBef>
              <a:spcAft>
                <a:spcPct val="0"/>
              </a:spcAft>
              <a:buFont typeface="Comic Sans MS" panose="030F0702030302020204" pitchFamily="66" charset="0"/>
              <a:buChar char="•"/>
            </a:pPr>
            <a:r>
              <a:rPr lang="fr-FR" altLang="fr-FR">
                <a:solidFill>
                  <a:srgbClr val="000000"/>
                </a:solidFill>
                <a:latin typeface="Comic Sans MS" panose="030F0702030302020204" pitchFamily="66" charset="0"/>
                <a:cs typeface="Arial" panose="020B0604020202020204" pitchFamily="34" charset="0"/>
              </a:rPr>
              <a:t>Lors de la mise en place d’un registre validé par l’oa-afu, la procédure de participation sera diffusée aux engagés</a:t>
            </a:r>
          </a:p>
          <a:p>
            <a:pPr defTabSz="449263" fontAlgn="base">
              <a:lnSpc>
                <a:spcPct val="80000"/>
              </a:lnSpc>
              <a:spcBef>
                <a:spcPts val="700"/>
              </a:spcBef>
              <a:spcAft>
                <a:spcPct val="0"/>
              </a:spcAft>
              <a:buFont typeface="Comic Sans MS" panose="030F0702030302020204" pitchFamily="66" charset="0"/>
              <a:buChar char="•"/>
            </a:pPr>
            <a:r>
              <a:rPr lang="fr-FR" altLang="fr-FR">
                <a:solidFill>
                  <a:srgbClr val="000000"/>
                </a:solidFill>
                <a:latin typeface="Comic Sans MS" panose="030F0702030302020204" pitchFamily="66" charset="0"/>
                <a:cs typeface="Arial" panose="020B0604020202020204" pitchFamily="34" charset="0"/>
              </a:rPr>
              <a:t>La liste des participants sera récupérée par l’oa-afu</a:t>
            </a:r>
          </a:p>
          <a:p>
            <a:pPr defTabSz="449263" fontAlgn="base">
              <a:lnSpc>
                <a:spcPct val="80000"/>
              </a:lnSpc>
              <a:spcBef>
                <a:spcPts val="700"/>
              </a:spcBef>
              <a:spcAft>
                <a:spcPct val="0"/>
              </a:spcAft>
              <a:buFont typeface="Comic Sans MS" panose="030F0702030302020204" pitchFamily="66" charset="0"/>
              <a:buChar char="•"/>
            </a:pPr>
            <a:r>
              <a:rPr lang="fr-FR" altLang="fr-FR">
                <a:solidFill>
                  <a:srgbClr val="000000"/>
                </a:solidFill>
                <a:latin typeface="Comic Sans MS" panose="030F0702030302020204" pitchFamily="66" charset="0"/>
                <a:cs typeface="Arial" panose="020B0604020202020204" pitchFamily="34" charset="0"/>
              </a:rPr>
              <a:t>Les résultats du registre seront communiqués aux participants</a:t>
            </a:r>
          </a:p>
          <a:p>
            <a:pPr defTabSz="449263" fontAlgn="base">
              <a:lnSpc>
                <a:spcPct val="80000"/>
              </a:lnSpc>
              <a:spcBef>
                <a:spcPts val="700"/>
              </a:spcBef>
              <a:spcAft>
                <a:spcPct val="0"/>
              </a:spcAft>
              <a:buFont typeface="Comic Sans MS" panose="030F0702030302020204" pitchFamily="66" charset="0"/>
              <a:buChar char="•"/>
            </a:pPr>
            <a:r>
              <a:rPr lang="fr-FR" altLang="fr-FR">
                <a:solidFill>
                  <a:srgbClr val="000000"/>
                </a:solidFill>
                <a:latin typeface="Comic Sans MS" panose="030F0702030302020204" pitchFamily="66" charset="0"/>
                <a:cs typeface="Arial" panose="020B0604020202020204" pitchFamily="34" charset="0"/>
              </a:rPr>
              <a:t>Il faut lors du bilan annuel préciser les détails de la mise en œuvre (en décrivant les écarts et dysfonctionnements éventuels  par rapport aux résultats globaux et les éventuelles mesures correctrices mises en œuvre) </a:t>
            </a:r>
          </a:p>
          <a:p>
            <a:pPr marL="336550" defTabSz="449263" fontAlgn="base">
              <a:lnSpc>
                <a:spcPct val="80000"/>
              </a:lnSpc>
              <a:spcBef>
                <a:spcPts val="700"/>
              </a:spcBef>
              <a:spcAft>
                <a:spcPct val="0"/>
              </a:spcAft>
            </a:pPr>
            <a:endParaRPr lang="fr-FR" altLang="fr-FR">
              <a:solidFill>
                <a:srgbClr val="000000"/>
              </a:solidFill>
              <a:latin typeface="Comic Sans MS" panose="030F0702030302020204" pitchFamily="66" charset="0"/>
              <a:cs typeface="Arial" panose="020B0604020202020204"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ext Box 1">
            <a:extLst>
              <a:ext uri="{FF2B5EF4-FFF2-40B4-BE49-F238E27FC236}">
                <a16:creationId xmlns:a16="http://schemas.microsoft.com/office/drawing/2014/main" id="{0E9C779E-2CB3-4768-928F-E4D03F2C199C}"/>
              </a:ext>
            </a:extLst>
          </p:cNvPr>
          <p:cNvSpPr txBox="1">
            <a:spLocks noChangeArrowheads="1"/>
          </p:cNvSpPr>
          <p:nvPr/>
        </p:nvSpPr>
        <p:spPr bwMode="auto">
          <a:xfrm>
            <a:off x="1981200" y="466725"/>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spcBef>
                <a:spcPct val="0"/>
              </a:spcBef>
              <a:spcAft>
                <a:spcPct val="0"/>
              </a:spcAft>
            </a:pPr>
            <a:r>
              <a:rPr lang="fr-FR" altLang="fr-FR" sz="2800" b="1" u="sng">
                <a:solidFill>
                  <a:srgbClr val="D00000"/>
                </a:solidFill>
                <a:latin typeface="Comic Sans MS" panose="030F0702030302020204" pitchFamily="66" charset="0"/>
                <a:cs typeface="Arial" panose="020B0604020202020204" pitchFamily="34" charset="0"/>
              </a:rPr>
              <a:t>Participation </a:t>
            </a:r>
            <a:r>
              <a:rPr lang="fr-FR" altLang="fr-FR" sz="2800" b="1" u="sng">
                <a:solidFill>
                  <a:srgbClr val="CC0000"/>
                </a:solidFill>
                <a:latin typeface="Comic Sans MS" panose="030F0702030302020204" pitchFamily="66" charset="0"/>
                <a:cs typeface="Arial" panose="020B0604020202020204" pitchFamily="34" charset="0"/>
              </a:rPr>
              <a:t>à un atelier de simulation en gestion des risques</a:t>
            </a:r>
            <a:br>
              <a:rPr lang="fr-FR" altLang="fr-FR" sz="2800" b="1" u="sng">
                <a:solidFill>
                  <a:srgbClr val="CC0000"/>
                </a:solidFill>
                <a:latin typeface="Comic Sans MS" panose="030F0702030302020204" pitchFamily="66" charset="0"/>
                <a:cs typeface="Arial" panose="020B0604020202020204" pitchFamily="34" charset="0"/>
              </a:rPr>
            </a:br>
            <a:endParaRPr lang="fr-FR" altLang="fr-FR" sz="2800" b="1" u="sng">
              <a:solidFill>
                <a:srgbClr val="CC0000"/>
              </a:solidFill>
              <a:latin typeface="Comic Sans MS" panose="030F0702030302020204" pitchFamily="66" charset="0"/>
              <a:cs typeface="Arial" panose="020B0604020202020204" pitchFamily="34" charset="0"/>
            </a:endParaRPr>
          </a:p>
        </p:txBody>
      </p:sp>
      <p:sp>
        <p:nvSpPr>
          <p:cNvPr id="62466" name="Text Box 2">
            <a:extLst>
              <a:ext uri="{FF2B5EF4-FFF2-40B4-BE49-F238E27FC236}">
                <a16:creationId xmlns:a16="http://schemas.microsoft.com/office/drawing/2014/main" id="{93F2AFB4-B69E-44E4-939E-2B95725B1764}"/>
              </a:ext>
            </a:extLst>
          </p:cNvPr>
          <p:cNvSpPr txBox="1">
            <a:spLocks noChangeArrowheads="1"/>
          </p:cNvSpPr>
          <p:nvPr/>
        </p:nvSpPr>
        <p:spPr bwMode="auto">
          <a:xfrm>
            <a:off x="1981200" y="1600201"/>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4963" indent="-334963">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1pPr>
            <a:lvl2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2pPr>
            <a:lvl3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3pPr>
            <a:lvl4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4pPr>
            <a:lvl5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lnSpc>
                <a:spcPct val="80000"/>
              </a:lnSpc>
              <a:spcBef>
                <a:spcPts val="700"/>
              </a:spcBef>
              <a:spcAft>
                <a:spcPct val="0"/>
              </a:spcAft>
              <a:buFont typeface="Comic Sans MS" panose="030F0702030302020204" pitchFamily="66" charset="0"/>
              <a:buChar char="•"/>
            </a:pPr>
            <a:r>
              <a:rPr lang="fr-FR" altLang="fr-FR" sz="2800">
                <a:solidFill>
                  <a:srgbClr val="000000"/>
                </a:solidFill>
                <a:latin typeface="Comic Sans MS" panose="030F0702030302020204" pitchFamily="66" charset="0"/>
                <a:cs typeface="Arial" panose="020B0604020202020204" pitchFamily="34" charset="0"/>
              </a:rPr>
              <a:t>Attestation de présence à joindre en PJ lors du bilan annuel</a:t>
            </a:r>
          </a:p>
          <a:p>
            <a:pPr marL="336550" defTabSz="449263" fontAlgn="base">
              <a:lnSpc>
                <a:spcPct val="80000"/>
              </a:lnSpc>
              <a:spcBef>
                <a:spcPts val="700"/>
              </a:spcBef>
              <a:spcAft>
                <a:spcPct val="0"/>
              </a:spcAft>
            </a:pPr>
            <a:endParaRPr lang="fr-FR" altLang="fr-FR" sz="2800">
              <a:solidFill>
                <a:srgbClr val="000000"/>
              </a:solidFill>
              <a:latin typeface="Comic Sans MS" panose="030F0702030302020204" pitchFamily="66" charset="0"/>
              <a:cs typeface="Times New Roman" panose="02020603050405020304" pitchFamily="18" charset="0"/>
            </a:endParaRPr>
          </a:p>
          <a:p>
            <a:pPr defTabSz="449263" fontAlgn="base">
              <a:lnSpc>
                <a:spcPct val="80000"/>
              </a:lnSpc>
              <a:spcBef>
                <a:spcPts val="700"/>
              </a:spcBef>
              <a:spcAft>
                <a:spcPct val="0"/>
              </a:spcAft>
            </a:pPr>
            <a:endParaRPr lang="fr-FR" altLang="fr-FR" sz="2800">
              <a:solidFill>
                <a:srgbClr val="000000"/>
              </a:solidFill>
              <a:latin typeface="Comic Sans MS" panose="030F0702030302020204" pitchFamily="66"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ext Box 1">
            <a:extLst>
              <a:ext uri="{FF2B5EF4-FFF2-40B4-BE49-F238E27FC236}">
                <a16:creationId xmlns:a16="http://schemas.microsoft.com/office/drawing/2014/main" id="{0E9C779E-2CB3-4768-928F-E4D03F2C199C}"/>
              </a:ext>
            </a:extLst>
          </p:cNvPr>
          <p:cNvSpPr txBox="1">
            <a:spLocks noChangeArrowheads="1"/>
          </p:cNvSpPr>
          <p:nvPr/>
        </p:nvSpPr>
        <p:spPr bwMode="auto">
          <a:xfrm>
            <a:off x="1981200" y="466725"/>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spcBef>
                <a:spcPct val="0"/>
              </a:spcBef>
              <a:spcAft>
                <a:spcPct val="0"/>
              </a:spcAft>
            </a:pPr>
            <a:r>
              <a:rPr lang="fr-FR" altLang="fr-FR" sz="2800" b="1" u="sng" dirty="0">
                <a:solidFill>
                  <a:srgbClr val="D00000"/>
                </a:solidFill>
                <a:latin typeface="Comic Sans MS" panose="030F0702030302020204" pitchFamily="66" charset="0"/>
                <a:cs typeface="Arial" panose="020B0604020202020204" pitchFamily="34" charset="0"/>
              </a:rPr>
              <a:t>Autoévaluation avec l’outil fourni</a:t>
            </a:r>
            <a:br>
              <a:rPr lang="fr-FR" altLang="fr-FR" sz="2800" b="1" u="sng" dirty="0">
                <a:solidFill>
                  <a:srgbClr val="CC0000"/>
                </a:solidFill>
                <a:latin typeface="Comic Sans MS" panose="030F0702030302020204" pitchFamily="66" charset="0"/>
                <a:cs typeface="Arial" panose="020B0604020202020204" pitchFamily="34" charset="0"/>
              </a:rPr>
            </a:br>
            <a:endParaRPr lang="fr-FR" altLang="fr-FR" sz="2800" b="1" u="sng" dirty="0">
              <a:solidFill>
                <a:srgbClr val="CC0000"/>
              </a:solidFill>
              <a:latin typeface="Comic Sans MS" panose="030F0702030302020204" pitchFamily="66" charset="0"/>
              <a:cs typeface="Arial" panose="020B0604020202020204" pitchFamily="34" charset="0"/>
            </a:endParaRPr>
          </a:p>
        </p:txBody>
      </p:sp>
      <p:sp>
        <p:nvSpPr>
          <p:cNvPr id="62466" name="Text Box 2">
            <a:extLst>
              <a:ext uri="{FF2B5EF4-FFF2-40B4-BE49-F238E27FC236}">
                <a16:creationId xmlns:a16="http://schemas.microsoft.com/office/drawing/2014/main" id="{93F2AFB4-B69E-44E4-939E-2B95725B1764}"/>
              </a:ext>
            </a:extLst>
          </p:cNvPr>
          <p:cNvSpPr txBox="1">
            <a:spLocks noChangeArrowheads="1"/>
          </p:cNvSpPr>
          <p:nvPr/>
        </p:nvSpPr>
        <p:spPr bwMode="auto">
          <a:xfrm>
            <a:off x="1981200" y="1600201"/>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4963" indent="-334963">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1pPr>
            <a:lvl2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2pPr>
            <a:lvl3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3pPr>
            <a:lvl4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4pPr>
            <a:lvl5pPr>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34963" algn="l"/>
                <a:tab pos="439738" algn="l"/>
                <a:tab pos="889000" algn="l"/>
                <a:tab pos="1338263" algn="l"/>
                <a:tab pos="1787525" algn="l"/>
                <a:tab pos="2236788" algn="l"/>
                <a:tab pos="2686050" algn="l"/>
                <a:tab pos="3135313" algn="l"/>
                <a:tab pos="3584575" algn="l"/>
                <a:tab pos="4033838" algn="l"/>
                <a:tab pos="4483100" algn="l"/>
                <a:tab pos="4932363" algn="l"/>
                <a:tab pos="5381625" algn="l"/>
                <a:tab pos="5830888" algn="l"/>
                <a:tab pos="6280150" algn="l"/>
                <a:tab pos="6729413" algn="l"/>
                <a:tab pos="7178675" algn="l"/>
                <a:tab pos="7627938" algn="l"/>
                <a:tab pos="8077200" algn="l"/>
                <a:tab pos="8526463" algn="l"/>
                <a:tab pos="8975725"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spcBef>
                <a:spcPts val="450"/>
              </a:spcBef>
              <a:spcAft>
                <a:spcPct val="0"/>
              </a:spcAft>
              <a:buClr>
                <a:srgbClr val="D00000"/>
              </a:buClr>
              <a:buSzPct val="75000"/>
              <a:buFont typeface="Wingdings" panose="05000000000000000000" pitchFamily="2" charset="2"/>
              <a:buChar char=""/>
            </a:pPr>
            <a:r>
              <a:rPr lang="fr-FR" altLang="fr-FR" sz="2800" dirty="0">
                <a:solidFill>
                  <a:srgbClr val="000000"/>
                </a:solidFill>
                <a:latin typeface="Comic Sans MS" panose="030F0702030302020204" pitchFamily="66" charset="0"/>
                <a:cs typeface="Times New Roman" panose="02020603050405020304" pitchFamily="18" charset="0"/>
              </a:rPr>
              <a:t>« Solutions Sécurité Patient « Comment sécuriser le circuit d’un prélèvement réalisé au bloc opératoire 2017</a:t>
            </a:r>
          </a:p>
          <a:p>
            <a:pPr defTabSz="449263" fontAlgn="base">
              <a:spcBef>
                <a:spcPts val="450"/>
              </a:spcBef>
              <a:spcAft>
                <a:spcPct val="0"/>
              </a:spcAft>
              <a:buClr>
                <a:srgbClr val="D00000"/>
              </a:buClr>
              <a:buSzPct val="75000"/>
              <a:buFont typeface="Wingdings" panose="05000000000000000000" pitchFamily="2" charset="2"/>
              <a:buChar char=""/>
            </a:pPr>
            <a:r>
              <a:rPr lang="fr-FR" altLang="fr-FR" sz="2800" dirty="0">
                <a:solidFill>
                  <a:srgbClr val="000000"/>
                </a:solidFill>
                <a:latin typeface="Comic Sans MS" panose="030F0702030302020204" pitchFamily="66" charset="0"/>
                <a:cs typeface="Times New Roman" panose="02020603050405020304" pitchFamily="18" charset="0"/>
              </a:rPr>
              <a:t>« Solutions Sécurité Patient «  No go au bloc opératoire. Comment renforcer les barrières de sécurité 2018</a:t>
            </a:r>
          </a:p>
          <a:p>
            <a:pPr defTabSz="449263" fontAlgn="base">
              <a:spcBef>
                <a:spcPts val="450"/>
              </a:spcBef>
              <a:spcAft>
                <a:spcPct val="0"/>
              </a:spcAft>
              <a:buClr>
                <a:srgbClr val="D00000"/>
              </a:buClr>
              <a:buSzPct val="75000"/>
              <a:buFont typeface="Wingdings" panose="05000000000000000000" pitchFamily="2" charset="2"/>
              <a:buChar char=""/>
            </a:pPr>
            <a:r>
              <a:rPr lang="fr-FR" altLang="fr-FR" sz="2800" dirty="0">
                <a:solidFill>
                  <a:srgbClr val="000000"/>
                </a:solidFill>
                <a:latin typeface="Comic Sans MS" panose="030F0702030302020204" pitchFamily="66" charset="0"/>
                <a:cs typeface="Times New Roman" panose="02020603050405020304" pitchFamily="18" charset="0"/>
              </a:rPr>
              <a:t>« Solutions Sécurité Patient « Comment gérer les risques liés à l’utilisation du bistouri électrique 2018</a:t>
            </a:r>
          </a:p>
          <a:p>
            <a:pPr defTabSz="449263" fontAlgn="base">
              <a:lnSpc>
                <a:spcPct val="80000"/>
              </a:lnSpc>
              <a:spcBef>
                <a:spcPts val="700"/>
              </a:spcBef>
              <a:spcAft>
                <a:spcPct val="0"/>
              </a:spcAft>
              <a:buFont typeface="Comic Sans MS" panose="030F0702030302020204" pitchFamily="66" charset="0"/>
              <a:buChar char="•"/>
            </a:pPr>
            <a:endParaRPr lang="fr-FR" altLang="fr-FR" sz="2800" dirty="0">
              <a:solidFill>
                <a:srgbClr val="000000"/>
              </a:solidFill>
              <a:latin typeface="Comic Sans MS" panose="030F0702030302020204" pitchFamily="66" charset="0"/>
              <a:cs typeface="Arial" panose="020B0604020202020204" pitchFamily="34" charset="0"/>
            </a:endParaRPr>
          </a:p>
          <a:p>
            <a:pPr marL="336550" defTabSz="449263" fontAlgn="base">
              <a:lnSpc>
                <a:spcPct val="80000"/>
              </a:lnSpc>
              <a:spcBef>
                <a:spcPts val="700"/>
              </a:spcBef>
              <a:spcAft>
                <a:spcPct val="0"/>
              </a:spcAft>
            </a:pPr>
            <a:endParaRPr lang="fr-FR" altLang="fr-FR" sz="2800" dirty="0">
              <a:solidFill>
                <a:srgbClr val="000000"/>
              </a:solidFill>
              <a:latin typeface="Comic Sans MS" panose="030F0702030302020204" pitchFamily="66" charset="0"/>
              <a:cs typeface="Times New Roman" panose="02020603050405020304" pitchFamily="18" charset="0"/>
            </a:endParaRPr>
          </a:p>
          <a:p>
            <a:pPr defTabSz="449263" fontAlgn="base">
              <a:lnSpc>
                <a:spcPct val="80000"/>
              </a:lnSpc>
              <a:spcBef>
                <a:spcPts val="700"/>
              </a:spcBef>
              <a:spcAft>
                <a:spcPct val="0"/>
              </a:spcAft>
            </a:pPr>
            <a:endParaRPr lang="fr-FR" altLang="fr-FR" sz="2800" dirty="0">
              <a:solidFill>
                <a:srgbClr val="000000"/>
              </a:solidFill>
              <a:latin typeface="Comic Sans MS" panose="030F0702030302020204" pitchFamily="66" charset="0"/>
              <a:cs typeface="Times New Roman" panose="02020603050405020304" pitchFamily="18" charset="0"/>
            </a:endParaRPr>
          </a:p>
        </p:txBody>
      </p:sp>
    </p:spTree>
    <p:extLst>
      <p:ext uri="{BB962C8B-B14F-4D97-AF65-F5344CB8AC3E}">
        <p14:creationId xmlns:p14="http://schemas.microsoft.com/office/powerpoint/2010/main" val="51039601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Text Box 1">
            <a:extLst>
              <a:ext uri="{FF2B5EF4-FFF2-40B4-BE49-F238E27FC236}">
                <a16:creationId xmlns:a16="http://schemas.microsoft.com/office/drawing/2014/main" id="{A09FBB07-DD43-488F-9E4E-7C4FC50801C6}"/>
              </a:ext>
            </a:extLst>
          </p:cNvPr>
          <p:cNvSpPr txBox="1">
            <a:spLocks noChangeArrowheads="1"/>
          </p:cNvSpPr>
          <p:nvPr/>
        </p:nvSpPr>
        <p:spPr bwMode="auto">
          <a:xfrm>
            <a:off x="1981200" y="457200"/>
            <a:ext cx="8229600"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9pPr>
          </a:lstStyle>
          <a:p>
            <a:pPr algn="ctr" defTabSz="449263" eaLnBrk="0" fontAlgn="base" hangingPunct="0">
              <a:spcBef>
                <a:spcPct val="0"/>
              </a:spcBef>
              <a:spcAft>
                <a:spcPct val="0"/>
              </a:spcAft>
              <a:buClrTx/>
            </a:pPr>
            <a:r>
              <a:rPr lang="fr-FR" altLang="fr-FR" sz="4000">
                <a:solidFill>
                  <a:srgbClr val="D00000"/>
                </a:solidFill>
                <a:latin typeface="Comic Sans MS" panose="030F0702030302020204" pitchFamily="66" charset="0"/>
                <a:cs typeface="Times New Roman" panose="02020603050405020304" pitchFamily="18" charset="0"/>
              </a:rPr>
              <a:t>PROGRAMME </a:t>
            </a:r>
            <a:r>
              <a:rPr lang="fr-FR" altLang="fr-FR" sz="4000" b="1" u="sng">
                <a:solidFill>
                  <a:srgbClr val="D00000"/>
                </a:solidFill>
                <a:latin typeface="Comic Sans MS" panose="030F0702030302020204" pitchFamily="66" charset="0"/>
                <a:cs typeface="Times New Roman" panose="02020603050405020304" pitchFamily="18" charset="0"/>
              </a:rPr>
              <a:t>B</a:t>
            </a:r>
            <a:r>
              <a:rPr lang="fr-FR" altLang="fr-FR" sz="4000">
                <a:solidFill>
                  <a:srgbClr val="D00000"/>
                </a:solidFill>
                <a:latin typeface="Comic Sans MS" panose="030F0702030302020204" pitchFamily="66" charset="0"/>
                <a:cs typeface="Times New Roman" panose="02020603050405020304" pitchFamily="18" charset="0"/>
              </a:rPr>
              <a:t> INDIVIDUEL </a:t>
            </a:r>
          </a:p>
        </p:txBody>
      </p:sp>
      <p:sp>
        <p:nvSpPr>
          <p:cNvPr id="38914" name="Text Box 2">
            <a:extLst>
              <a:ext uri="{FF2B5EF4-FFF2-40B4-BE49-F238E27FC236}">
                <a16:creationId xmlns:a16="http://schemas.microsoft.com/office/drawing/2014/main" id="{72C2A0CC-5914-464C-BDA2-40A52FD76AF7}"/>
              </a:ext>
            </a:extLst>
          </p:cNvPr>
          <p:cNvSpPr txBox="1">
            <a:spLocks noChangeArrowheads="1"/>
          </p:cNvSpPr>
          <p:nvPr/>
        </p:nvSpPr>
        <p:spPr bwMode="auto">
          <a:xfrm>
            <a:off x="1981200" y="1556793"/>
            <a:ext cx="8229600" cy="4995863"/>
          </a:xfrm>
          <a:prstGeom prst="rect">
            <a:avLst/>
          </a:prstGeom>
          <a:noFill/>
          <a:ln>
            <a:noFill/>
          </a:ln>
          <a:effectLst/>
        </p:spPr>
        <p:txBody>
          <a:bodyPr lIns="90000" tIns="46800" rIns="90000" bIns="46800"/>
          <a:lstStyle>
            <a:lvl1pPr marL="325438" indent="-325438">
              <a:tabLst>
                <a:tab pos="325438" algn="l"/>
                <a:tab pos="773113" algn="l"/>
                <a:tab pos="1222375" algn="l"/>
                <a:tab pos="1671638" algn="l"/>
                <a:tab pos="2120900" algn="l"/>
                <a:tab pos="2570163" algn="l"/>
                <a:tab pos="3019425" algn="l"/>
                <a:tab pos="3468688" algn="l"/>
                <a:tab pos="3917950" algn="l"/>
                <a:tab pos="4367213" algn="l"/>
                <a:tab pos="4816475" algn="l"/>
                <a:tab pos="5265738" algn="l"/>
                <a:tab pos="5715000" algn="l"/>
                <a:tab pos="6164263" algn="l"/>
                <a:tab pos="6613525" algn="l"/>
                <a:tab pos="7062788" algn="l"/>
                <a:tab pos="7512050" algn="l"/>
                <a:tab pos="7961313" algn="l"/>
                <a:tab pos="8410575" algn="l"/>
                <a:tab pos="8859838" algn="l"/>
                <a:tab pos="9309100" algn="l"/>
              </a:tabLst>
              <a:defRPr>
                <a:solidFill>
                  <a:srgbClr val="FFFFFF"/>
                </a:solidFill>
                <a:latin typeface="Arial" panose="020B0604020202020204" pitchFamily="34" charset="0"/>
                <a:cs typeface="Arial" panose="020B0604020202020204" pitchFamily="34" charset="0"/>
              </a:defRPr>
            </a:lvl1pPr>
            <a:lvl2pPr>
              <a:tabLst>
                <a:tab pos="325438" algn="l"/>
                <a:tab pos="773113" algn="l"/>
                <a:tab pos="1222375" algn="l"/>
                <a:tab pos="1671638" algn="l"/>
                <a:tab pos="2120900" algn="l"/>
                <a:tab pos="2570163" algn="l"/>
                <a:tab pos="3019425" algn="l"/>
                <a:tab pos="3468688" algn="l"/>
                <a:tab pos="3917950" algn="l"/>
                <a:tab pos="4367213" algn="l"/>
                <a:tab pos="4816475" algn="l"/>
                <a:tab pos="5265738" algn="l"/>
                <a:tab pos="5715000" algn="l"/>
                <a:tab pos="6164263" algn="l"/>
                <a:tab pos="6613525" algn="l"/>
                <a:tab pos="7062788" algn="l"/>
                <a:tab pos="7512050" algn="l"/>
                <a:tab pos="7961313" algn="l"/>
                <a:tab pos="8410575" algn="l"/>
                <a:tab pos="8859838" algn="l"/>
                <a:tab pos="9309100" algn="l"/>
              </a:tabLst>
              <a:defRPr>
                <a:solidFill>
                  <a:srgbClr val="FFFFFF"/>
                </a:solidFill>
                <a:latin typeface="Arial" panose="020B0604020202020204" pitchFamily="34" charset="0"/>
                <a:cs typeface="Arial" panose="020B0604020202020204" pitchFamily="34" charset="0"/>
              </a:defRPr>
            </a:lvl2pPr>
            <a:lvl3pPr>
              <a:tabLst>
                <a:tab pos="325438" algn="l"/>
                <a:tab pos="773113" algn="l"/>
                <a:tab pos="1222375" algn="l"/>
                <a:tab pos="1671638" algn="l"/>
                <a:tab pos="2120900" algn="l"/>
                <a:tab pos="2570163" algn="l"/>
                <a:tab pos="3019425" algn="l"/>
                <a:tab pos="3468688" algn="l"/>
                <a:tab pos="3917950" algn="l"/>
                <a:tab pos="4367213" algn="l"/>
                <a:tab pos="4816475" algn="l"/>
                <a:tab pos="5265738" algn="l"/>
                <a:tab pos="5715000" algn="l"/>
                <a:tab pos="6164263" algn="l"/>
                <a:tab pos="6613525" algn="l"/>
                <a:tab pos="7062788" algn="l"/>
                <a:tab pos="7512050" algn="l"/>
                <a:tab pos="7961313" algn="l"/>
                <a:tab pos="8410575" algn="l"/>
                <a:tab pos="8859838" algn="l"/>
                <a:tab pos="9309100" algn="l"/>
              </a:tabLst>
              <a:defRPr>
                <a:solidFill>
                  <a:srgbClr val="FFFFFF"/>
                </a:solidFill>
                <a:latin typeface="Arial" panose="020B0604020202020204" pitchFamily="34" charset="0"/>
                <a:cs typeface="Arial" panose="020B0604020202020204" pitchFamily="34" charset="0"/>
              </a:defRPr>
            </a:lvl3pPr>
            <a:lvl4pPr>
              <a:tabLst>
                <a:tab pos="325438" algn="l"/>
                <a:tab pos="773113" algn="l"/>
                <a:tab pos="1222375" algn="l"/>
                <a:tab pos="1671638" algn="l"/>
                <a:tab pos="2120900" algn="l"/>
                <a:tab pos="2570163" algn="l"/>
                <a:tab pos="3019425" algn="l"/>
                <a:tab pos="3468688" algn="l"/>
                <a:tab pos="3917950" algn="l"/>
                <a:tab pos="4367213" algn="l"/>
                <a:tab pos="4816475" algn="l"/>
                <a:tab pos="5265738" algn="l"/>
                <a:tab pos="5715000" algn="l"/>
                <a:tab pos="6164263" algn="l"/>
                <a:tab pos="6613525" algn="l"/>
                <a:tab pos="7062788" algn="l"/>
                <a:tab pos="7512050" algn="l"/>
                <a:tab pos="7961313" algn="l"/>
                <a:tab pos="8410575" algn="l"/>
                <a:tab pos="8859838" algn="l"/>
                <a:tab pos="9309100" algn="l"/>
              </a:tabLst>
              <a:defRPr>
                <a:solidFill>
                  <a:srgbClr val="FFFFFF"/>
                </a:solidFill>
                <a:latin typeface="Arial" panose="020B0604020202020204" pitchFamily="34" charset="0"/>
                <a:cs typeface="Arial" panose="020B0604020202020204" pitchFamily="34" charset="0"/>
              </a:defRPr>
            </a:lvl4pPr>
            <a:lvl5pPr>
              <a:tabLst>
                <a:tab pos="325438" algn="l"/>
                <a:tab pos="773113" algn="l"/>
                <a:tab pos="1222375" algn="l"/>
                <a:tab pos="1671638" algn="l"/>
                <a:tab pos="2120900" algn="l"/>
                <a:tab pos="2570163" algn="l"/>
                <a:tab pos="3019425" algn="l"/>
                <a:tab pos="3468688" algn="l"/>
                <a:tab pos="3917950" algn="l"/>
                <a:tab pos="4367213" algn="l"/>
                <a:tab pos="4816475" algn="l"/>
                <a:tab pos="5265738" algn="l"/>
                <a:tab pos="5715000" algn="l"/>
                <a:tab pos="6164263" algn="l"/>
                <a:tab pos="6613525" algn="l"/>
                <a:tab pos="7062788" algn="l"/>
                <a:tab pos="7512050" algn="l"/>
                <a:tab pos="7961313" algn="l"/>
                <a:tab pos="8410575" algn="l"/>
                <a:tab pos="8859838" algn="l"/>
                <a:tab pos="9309100" algn="l"/>
              </a:tabLst>
              <a:defRPr>
                <a:solidFill>
                  <a:srgbClr val="FFFFFF"/>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25438" algn="l"/>
                <a:tab pos="773113" algn="l"/>
                <a:tab pos="1222375" algn="l"/>
                <a:tab pos="1671638" algn="l"/>
                <a:tab pos="2120900" algn="l"/>
                <a:tab pos="2570163" algn="l"/>
                <a:tab pos="3019425" algn="l"/>
                <a:tab pos="3468688" algn="l"/>
                <a:tab pos="3917950" algn="l"/>
                <a:tab pos="4367213" algn="l"/>
                <a:tab pos="4816475" algn="l"/>
                <a:tab pos="5265738" algn="l"/>
                <a:tab pos="5715000" algn="l"/>
                <a:tab pos="6164263" algn="l"/>
                <a:tab pos="6613525" algn="l"/>
                <a:tab pos="7062788" algn="l"/>
                <a:tab pos="7512050" algn="l"/>
                <a:tab pos="7961313" algn="l"/>
                <a:tab pos="8410575" algn="l"/>
                <a:tab pos="8859838" algn="l"/>
                <a:tab pos="9309100" algn="l"/>
              </a:tabLst>
              <a:defRPr>
                <a:solidFill>
                  <a:srgbClr val="FFFFFF"/>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25438" algn="l"/>
                <a:tab pos="773113" algn="l"/>
                <a:tab pos="1222375" algn="l"/>
                <a:tab pos="1671638" algn="l"/>
                <a:tab pos="2120900" algn="l"/>
                <a:tab pos="2570163" algn="l"/>
                <a:tab pos="3019425" algn="l"/>
                <a:tab pos="3468688" algn="l"/>
                <a:tab pos="3917950" algn="l"/>
                <a:tab pos="4367213" algn="l"/>
                <a:tab pos="4816475" algn="l"/>
                <a:tab pos="5265738" algn="l"/>
                <a:tab pos="5715000" algn="l"/>
                <a:tab pos="6164263" algn="l"/>
                <a:tab pos="6613525" algn="l"/>
                <a:tab pos="7062788" algn="l"/>
                <a:tab pos="7512050" algn="l"/>
                <a:tab pos="7961313" algn="l"/>
                <a:tab pos="8410575" algn="l"/>
                <a:tab pos="8859838" algn="l"/>
                <a:tab pos="9309100" algn="l"/>
              </a:tabLst>
              <a:defRPr>
                <a:solidFill>
                  <a:srgbClr val="FFFFFF"/>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25438" algn="l"/>
                <a:tab pos="773113" algn="l"/>
                <a:tab pos="1222375" algn="l"/>
                <a:tab pos="1671638" algn="l"/>
                <a:tab pos="2120900" algn="l"/>
                <a:tab pos="2570163" algn="l"/>
                <a:tab pos="3019425" algn="l"/>
                <a:tab pos="3468688" algn="l"/>
                <a:tab pos="3917950" algn="l"/>
                <a:tab pos="4367213" algn="l"/>
                <a:tab pos="4816475" algn="l"/>
                <a:tab pos="5265738" algn="l"/>
                <a:tab pos="5715000" algn="l"/>
                <a:tab pos="6164263" algn="l"/>
                <a:tab pos="6613525" algn="l"/>
                <a:tab pos="7062788" algn="l"/>
                <a:tab pos="7512050" algn="l"/>
                <a:tab pos="7961313" algn="l"/>
                <a:tab pos="8410575" algn="l"/>
                <a:tab pos="8859838" algn="l"/>
                <a:tab pos="9309100" algn="l"/>
              </a:tabLst>
              <a:defRPr>
                <a:solidFill>
                  <a:srgbClr val="FFFFFF"/>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25438" algn="l"/>
                <a:tab pos="773113" algn="l"/>
                <a:tab pos="1222375" algn="l"/>
                <a:tab pos="1671638" algn="l"/>
                <a:tab pos="2120900" algn="l"/>
                <a:tab pos="2570163" algn="l"/>
                <a:tab pos="3019425" algn="l"/>
                <a:tab pos="3468688" algn="l"/>
                <a:tab pos="3917950" algn="l"/>
                <a:tab pos="4367213" algn="l"/>
                <a:tab pos="4816475" algn="l"/>
                <a:tab pos="5265738" algn="l"/>
                <a:tab pos="5715000" algn="l"/>
                <a:tab pos="6164263" algn="l"/>
                <a:tab pos="6613525" algn="l"/>
                <a:tab pos="7062788" algn="l"/>
                <a:tab pos="7512050" algn="l"/>
                <a:tab pos="7961313" algn="l"/>
                <a:tab pos="8410575" algn="l"/>
                <a:tab pos="8859838" algn="l"/>
                <a:tab pos="9309100" algn="l"/>
              </a:tabLst>
              <a:defRPr>
                <a:solidFill>
                  <a:srgbClr val="FFFFFF"/>
                </a:solidFill>
                <a:latin typeface="Arial" panose="020B0604020202020204" pitchFamily="34" charset="0"/>
                <a:cs typeface="Arial" panose="020B0604020202020204" pitchFamily="34" charset="0"/>
              </a:defRPr>
            </a:lvl9pPr>
          </a:lstStyle>
          <a:p>
            <a:pPr marL="328613" defTabSz="449263" eaLnBrk="0" fontAlgn="base" hangingPunct="0">
              <a:lnSpc>
                <a:spcPct val="90000"/>
              </a:lnSpc>
              <a:spcBef>
                <a:spcPts val="400"/>
              </a:spcBef>
              <a:spcAft>
                <a:spcPct val="0"/>
              </a:spcAft>
              <a:buSzPct val="100000"/>
              <a:defRPr/>
            </a:pPr>
            <a:endParaRPr lang="fr-FR" altLang="fr-FR" sz="1600" dirty="0">
              <a:solidFill>
                <a:srgbClr val="000000"/>
              </a:solidFill>
              <a:latin typeface="Comic Sans MS" panose="030F0702030302020204" pitchFamily="66" charset="0"/>
              <a:cs typeface="Times New Roman" panose="02020603050405020304" pitchFamily="18" charset="0"/>
            </a:endParaRPr>
          </a:p>
          <a:p>
            <a:pPr marL="328613" defTabSz="449263" eaLnBrk="0" fontAlgn="base" hangingPunct="0">
              <a:lnSpc>
                <a:spcPct val="90000"/>
              </a:lnSpc>
              <a:spcBef>
                <a:spcPts val="400"/>
              </a:spcBef>
              <a:spcAft>
                <a:spcPct val="0"/>
              </a:spcAft>
              <a:buSzPct val="100000"/>
              <a:defRPr/>
            </a:pPr>
            <a:r>
              <a:rPr lang="fr-FR" altLang="fr-FR" sz="2000" dirty="0">
                <a:solidFill>
                  <a:srgbClr val="000000"/>
                </a:solidFill>
                <a:latin typeface="Comic Sans MS" panose="030F0702030302020204" pitchFamily="66" charset="0"/>
                <a:cs typeface="Times New Roman" panose="02020603050405020304" pitchFamily="18" charset="0"/>
              </a:rPr>
              <a:t>Il est attendu </a:t>
            </a:r>
            <a:r>
              <a:rPr lang="fr-FR" altLang="fr-FR" sz="2000" b="1" dirty="0">
                <a:solidFill>
                  <a:srgbClr val="000000"/>
                </a:solidFill>
                <a:latin typeface="Comic Sans MS" panose="030F0702030302020204" pitchFamily="66" charset="0"/>
                <a:cs typeface="Times New Roman" panose="02020603050405020304" pitchFamily="18" charset="0"/>
              </a:rPr>
              <a:t>annuellement</a:t>
            </a:r>
            <a:r>
              <a:rPr lang="fr-FR" altLang="fr-FR" sz="2000" dirty="0">
                <a:solidFill>
                  <a:srgbClr val="000000"/>
                </a:solidFill>
                <a:latin typeface="Comic Sans MS" panose="030F0702030302020204" pitchFamily="66" charset="0"/>
                <a:cs typeface="Times New Roman" panose="02020603050405020304" pitchFamily="18" charset="0"/>
              </a:rPr>
              <a:t> de chaque urologue engagé dans l’accréditation : </a:t>
            </a:r>
          </a:p>
          <a:p>
            <a:pPr defTabSz="449263" eaLnBrk="0" fontAlgn="base" hangingPunct="0">
              <a:lnSpc>
                <a:spcPct val="90000"/>
              </a:lnSpc>
              <a:spcBef>
                <a:spcPts val="400"/>
              </a:spcBef>
              <a:spcAft>
                <a:spcPct val="0"/>
              </a:spcAft>
              <a:buClr>
                <a:srgbClr val="D00000"/>
              </a:buClr>
              <a:buSzPct val="100000"/>
              <a:buFont typeface="Wingdings" panose="05000000000000000000" pitchFamily="2" charset="2"/>
              <a:buChar char=""/>
              <a:defRPr/>
            </a:pPr>
            <a:r>
              <a:rPr lang="fr-FR" altLang="fr-FR" sz="2000" dirty="0">
                <a:solidFill>
                  <a:srgbClr val="000000"/>
                </a:solidFill>
                <a:latin typeface="Comic Sans MS" panose="030F0702030302020204" pitchFamily="66" charset="0"/>
                <a:cs typeface="Times New Roman" panose="02020603050405020304" pitchFamily="18" charset="0"/>
              </a:rPr>
              <a:t>1) le paiement à jour de la prestation de service à l’OA</a:t>
            </a:r>
          </a:p>
          <a:p>
            <a:pPr marL="0" indent="0" defTabSz="449263" eaLnBrk="0" fontAlgn="base" hangingPunct="0">
              <a:lnSpc>
                <a:spcPct val="90000"/>
              </a:lnSpc>
              <a:spcBef>
                <a:spcPts val="400"/>
              </a:spcBef>
              <a:spcAft>
                <a:spcPct val="0"/>
              </a:spcAft>
              <a:buClr>
                <a:srgbClr val="D00000"/>
              </a:buClr>
              <a:buSzPct val="100000"/>
              <a:defRPr/>
            </a:pPr>
            <a:endParaRPr lang="fr-FR" altLang="fr-FR" sz="2000" dirty="0">
              <a:solidFill>
                <a:srgbClr val="000000"/>
              </a:solidFill>
              <a:latin typeface="Comic Sans MS" panose="030F0702030302020204" pitchFamily="66" charset="0"/>
              <a:cs typeface="Times New Roman" panose="02020603050405020304" pitchFamily="18" charset="0"/>
            </a:endParaRPr>
          </a:p>
          <a:p>
            <a:pPr defTabSz="449263" eaLnBrk="0" fontAlgn="base" hangingPunct="0">
              <a:lnSpc>
                <a:spcPct val="90000"/>
              </a:lnSpc>
              <a:spcBef>
                <a:spcPts val="400"/>
              </a:spcBef>
              <a:spcAft>
                <a:spcPct val="0"/>
              </a:spcAft>
              <a:buClr>
                <a:srgbClr val="D00000"/>
              </a:buClr>
              <a:buSzPct val="100000"/>
              <a:buFont typeface="Wingdings" panose="05000000000000000000" pitchFamily="2" charset="2"/>
              <a:buChar char=""/>
              <a:defRPr/>
            </a:pPr>
            <a:r>
              <a:rPr lang="fr-FR" altLang="fr-FR" sz="2000" dirty="0">
                <a:solidFill>
                  <a:srgbClr val="000000"/>
                </a:solidFill>
                <a:latin typeface="Comic Sans MS" panose="030F0702030302020204" pitchFamily="66" charset="0"/>
                <a:cs typeface="Times New Roman" panose="02020603050405020304" pitchFamily="18" charset="0"/>
              </a:rPr>
              <a:t>2) la déclaration annuelle d'au moins </a:t>
            </a:r>
            <a:r>
              <a:rPr lang="fr-FR" altLang="fr-FR" sz="2000" u="sng" dirty="0">
                <a:solidFill>
                  <a:srgbClr val="000000"/>
                </a:solidFill>
                <a:latin typeface="Comic Sans MS" panose="030F0702030302020204" pitchFamily="66" charset="0"/>
                <a:cs typeface="Times New Roman" panose="02020603050405020304" pitchFamily="18" charset="0"/>
              </a:rPr>
              <a:t>deux</a:t>
            </a:r>
            <a:r>
              <a:rPr lang="fr-FR" altLang="fr-FR" sz="2000" dirty="0">
                <a:solidFill>
                  <a:srgbClr val="000000"/>
                </a:solidFill>
                <a:latin typeface="Comic Sans MS" panose="030F0702030302020204" pitchFamily="66" charset="0"/>
                <a:cs typeface="Times New Roman" panose="02020603050405020304" pitchFamily="18" charset="0"/>
              </a:rPr>
              <a:t> EIAS ciblés ou non</a:t>
            </a:r>
          </a:p>
          <a:p>
            <a:pPr marL="0" indent="0" defTabSz="449263" eaLnBrk="0" fontAlgn="base" hangingPunct="0">
              <a:lnSpc>
                <a:spcPct val="90000"/>
              </a:lnSpc>
              <a:spcBef>
                <a:spcPts val="400"/>
              </a:spcBef>
              <a:spcAft>
                <a:spcPct val="0"/>
              </a:spcAft>
              <a:buClr>
                <a:srgbClr val="D00000"/>
              </a:buClr>
              <a:buSzPct val="100000"/>
              <a:defRPr/>
            </a:pPr>
            <a:endParaRPr lang="fr-FR" altLang="fr-FR" sz="2000" dirty="0">
              <a:solidFill>
                <a:srgbClr val="000000"/>
              </a:solidFill>
              <a:latin typeface="Comic Sans MS" panose="030F0702030302020204" pitchFamily="66" charset="0"/>
              <a:cs typeface="Times New Roman" panose="02020603050405020304" pitchFamily="18" charset="0"/>
            </a:endParaRPr>
          </a:p>
          <a:p>
            <a:pPr defTabSz="449263" eaLnBrk="0" fontAlgn="base" hangingPunct="0">
              <a:lnSpc>
                <a:spcPct val="90000"/>
              </a:lnSpc>
              <a:spcBef>
                <a:spcPts val="400"/>
              </a:spcBef>
              <a:spcAft>
                <a:spcPct val="0"/>
              </a:spcAft>
              <a:buClr>
                <a:srgbClr val="D00000"/>
              </a:buClr>
              <a:buSzPct val="100000"/>
              <a:buFont typeface="Wingdings" panose="05000000000000000000" pitchFamily="2" charset="2"/>
              <a:buChar char=""/>
              <a:defRPr/>
            </a:pPr>
            <a:r>
              <a:rPr lang="fr-FR" altLang="fr-FR" sz="2000" dirty="0">
                <a:solidFill>
                  <a:srgbClr val="000000"/>
                </a:solidFill>
                <a:latin typeface="Comic Sans MS" panose="030F0702030302020204" pitchFamily="66" charset="0"/>
                <a:cs typeface="Times New Roman" panose="02020603050405020304" pitchFamily="18" charset="0"/>
              </a:rPr>
              <a:t>3) l’évaluation obligatoire </a:t>
            </a:r>
            <a:r>
              <a:rPr lang="fr-FR" altLang="fr-FR" sz="2000" u="sng" dirty="0">
                <a:solidFill>
                  <a:srgbClr val="000000"/>
                </a:solidFill>
                <a:latin typeface="Comic Sans MS" panose="030F0702030302020204" pitchFamily="66" charset="0"/>
                <a:cs typeface="Times New Roman" panose="02020603050405020304" pitchFamily="18" charset="0"/>
              </a:rPr>
              <a:t>d’une</a:t>
            </a:r>
            <a:r>
              <a:rPr lang="fr-FR" altLang="fr-FR" sz="2000" dirty="0">
                <a:solidFill>
                  <a:srgbClr val="000000"/>
                </a:solidFill>
                <a:latin typeface="Comic Sans MS" panose="030F0702030302020204" pitchFamily="66" charset="0"/>
                <a:cs typeface="Times New Roman" panose="02020603050405020304" pitchFamily="18" charset="0"/>
              </a:rPr>
              <a:t> recommandation générale de la spécialité par an</a:t>
            </a:r>
          </a:p>
          <a:p>
            <a:pPr marL="0" indent="0" defTabSz="449263" eaLnBrk="0" fontAlgn="base" hangingPunct="0">
              <a:lnSpc>
                <a:spcPct val="90000"/>
              </a:lnSpc>
              <a:spcBef>
                <a:spcPts val="400"/>
              </a:spcBef>
              <a:spcAft>
                <a:spcPct val="0"/>
              </a:spcAft>
              <a:buClr>
                <a:srgbClr val="D00000"/>
              </a:buClr>
              <a:buSzPct val="100000"/>
              <a:defRPr/>
            </a:pPr>
            <a:endParaRPr lang="fr-FR" altLang="fr-FR" sz="2000" dirty="0">
              <a:solidFill>
                <a:srgbClr val="000000"/>
              </a:solidFill>
              <a:latin typeface="Comic Sans MS" panose="030F0702030302020204" pitchFamily="66" charset="0"/>
              <a:cs typeface="Times New Roman" panose="02020603050405020304" pitchFamily="18" charset="0"/>
            </a:endParaRPr>
          </a:p>
          <a:p>
            <a:pPr defTabSz="449263" eaLnBrk="0" fontAlgn="base" hangingPunct="0">
              <a:lnSpc>
                <a:spcPct val="90000"/>
              </a:lnSpc>
              <a:spcBef>
                <a:spcPts val="400"/>
              </a:spcBef>
              <a:spcAft>
                <a:spcPct val="0"/>
              </a:spcAft>
              <a:buClr>
                <a:srgbClr val="D00000"/>
              </a:buClr>
              <a:buSzPct val="100000"/>
              <a:buFont typeface="Wingdings" panose="05000000000000000000" pitchFamily="2" charset="2"/>
              <a:buChar char=""/>
              <a:defRPr/>
            </a:pPr>
            <a:r>
              <a:rPr lang="fr-FR" altLang="fr-FR" sz="2000" dirty="0">
                <a:solidFill>
                  <a:srgbClr val="000000"/>
                </a:solidFill>
                <a:latin typeface="Comic Sans MS" panose="030F0702030302020204" pitchFamily="66" charset="0"/>
                <a:cs typeface="Times New Roman" panose="02020603050405020304" pitchFamily="18" charset="0"/>
              </a:rPr>
              <a:t>4) la participation obligatoire à </a:t>
            </a:r>
            <a:r>
              <a:rPr lang="fr-FR" altLang="fr-FR" sz="2000" u="sng" dirty="0">
                <a:solidFill>
                  <a:srgbClr val="000000"/>
                </a:solidFill>
                <a:latin typeface="Comic Sans MS" panose="030F0702030302020204" pitchFamily="66" charset="0"/>
                <a:cs typeface="Times New Roman" panose="02020603050405020304" pitchFamily="18" charset="0"/>
              </a:rPr>
              <a:t>1</a:t>
            </a:r>
            <a:r>
              <a:rPr lang="fr-FR" altLang="fr-FR" sz="2000" dirty="0">
                <a:solidFill>
                  <a:srgbClr val="000000"/>
                </a:solidFill>
                <a:latin typeface="Comic Sans MS" panose="030F0702030302020204" pitchFamily="66" charset="0"/>
                <a:cs typeface="Times New Roman" panose="02020603050405020304" pitchFamily="18" charset="0"/>
              </a:rPr>
              <a:t> activité d'évaluation des pratiques par an </a:t>
            </a:r>
          </a:p>
          <a:p>
            <a:pPr marL="0" indent="0" defTabSz="449263" eaLnBrk="0" fontAlgn="base" hangingPunct="0">
              <a:lnSpc>
                <a:spcPct val="90000"/>
              </a:lnSpc>
              <a:spcBef>
                <a:spcPts val="400"/>
              </a:spcBef>
              <a:spcAft>
                <a:spcPct val="0"/>
              </a:spcAft>
              <a:buClr>
                <a:srgbClr val="D00000"/>
              </a:buClr>
              <a:buSzPct val="100000"/>
              <a:defRPr/>
            </a:pPr>
            <a:endParaRPr lang="fr-FR" altLang="fr-FR" sz="2000" dirty="0">
              <a:solidFill>
                <a:srgbClr val="000000"/>
              </a:solidFill>
              <a:latin typeface="Comic Sans MS" panose="030F0702030302020204" pitchFamily="66" charset="0"/>
              <a:cs typeface="Times New Roman" panose="02020603050405020304" pitchFamily="18" charset="0"/>
            </a:endParaRPr>
          </a:p>
          <a:p>
            <a:pPr defTabSz="449263" eaLnBrk="0" fontAlgn="base" hangingPunct="0">
              <a:lnSpc>
                <a:spcPct val="90000"/>
              </a:lnSpc>
              <a:spcBef>
                <a:spcPts val="400"/>
              </a:spcBef>
              <a:spcAft>
                <a:spcPct val="0"/>
              </a:spcAft>
              <a:buClr>
                <a:srgbClr val="D00000"/>
              </a:buClr>
              <a:buSzPct val="100000"/>
              <a:buFont typeface="Wingdings" panose="05000000000000000000" pitchFamily="2" charset="2"/>
              <a:buChar char=""/>
              <a:defRPr/>
            </a:pPr>
            <a:r>
              <a:rPr lang="fr-FR" altLang="fr-FR" sz="2000" dirty="0">
                <a:solidFill>
                  <a:srgbClr val="000000"/>
                </a:solidFill>
                <a:latin typeface="Comic Sans MS" panose="030F0702030302020204" pitchFamily="66" charset="0"/>
                <a:cs typeface="Times New Roman" panose="02020603050405020304" pitchFamily="18" charset="0"/>
              </a:rPr>
              <a:t>5) la participation obligatoire à </a:t>
            </a:r>
            <a:r>
              <a:rPr lang="fr-FR" altLang="fr-FR" sz="2000" u="sng" dirty="0">
                <a:solidFill>
                  <a:srgbClr val="000000"/>
                </a:solidFill>
                <a:latin typeface="Comic Sans MS" panose="030F0702030302020204" pitchFamily="66" charset="0"/>
                <a:cs typeface="Times New Roman" panose="02020603050405020304" pitchFamily="18" charset="0"/>
              </a:rPr>
              <a:t>1</a:t>
            </a:r>
            <a:r>
              <a:rPr lang="fr-FR" altLang="fr-FR" sz="2000" dirty="0">
                <a:solidFill>
                  <a:srgbClr val="000000"/>
                </a:solidFill>
                <a:latin typeface="Comic Sans MS" panose="030F0702030302020204" pitchFamily="66" charset="0"/>
                <a:cs typeface="Times New Roman" panose="02020603050405020304" pitchFamily="18" charset="0"/>
              </a:rPr>
              <a:t> activité de formation  par an</a:t>
            </a:r>
          </a:p>
          <a:p>
            <a:pPr marL="328613" defTabSz="449263" eaLnBrk="0" fontAlgn="base" hangingPunct="0">
              <a:lnSpc>
                <a:spcPct val="90000"/>
              </a:lnSpc>
              <a:spcBef>
                <a:spcPts val="400"/>
              </a:spcBef>
              <a:spcAft>
                <a:spcPct val="0"/>
              </a:spcAft>
              <a:buSzPct val="100000"/>
              <a:defRPr/>
            </a:pPr>
            <a:endParaRPr lang="fr-FR" altLang="fr-FR" sz="1600" dirty="0">
              <a:solidFill>
                <a:srgbClr val="000000"/>
              </a:solidFill>
              <a:latin typeface="Comic Sans MS" panose="030F0702030302020204" pitchFamily="66" charset="0"/>
              <a:cs typeface="Times New Roman" panose="02020603050405020304" pitchFamily="18" charset="0"/>
            </a:endParaRPr>
          </a:p>
          <a:p>
            <a:pPr marL="328613" defTabSz="449263" eaLnBrk="0" fontAlgn="base" hangingPunct="0">
              <a:lnSpc>
                <a:spcPct val="90000"/>
              </a:lnSpc>
              <a:spcBef>
                <a:spcPts val="400"/>
              </a:spcBef>
              <a:spcAft>
                <a:spcPct val="0"/>
              </a:spcAft>
              <a:buSzPct val="100000"/>
              <a:defRPr/>
            </a:pPr>
            <a:endParaRPr lang="fr-FR" altLang="fr-FR" sz="2800" dirty="0">
              <a:solidFill>
                <a:srgbClr val="000000"/>
              </a:solidFill>
              <a:latin typeface="Comic Sans MS" panose="030F0702030302020204" pitchFamily="66" charset="0"/>
              <a:cs typeface="Times New Roman" panose="02020603050405020304" pitchFamily="18" charset="0"/>
            </a:endParaRPr>
          </a:p>
          <a:p>
            <a:pPr marL="328613" defTabSz="449263" eaLnBrk="0" fontAlgn="base" hangingPunct="0">
              <a:lnSpc>
                <a:spcPct val="90000"/>
              </a:lnSpc>
              <a:spcBef>
                <a:spcPts val="400"/>
              </a:spcBef>
              <a:spcAft>
                <a:spcPct val="0"/>
              </a:spcAft>
              <a:buSzPct val="100000"/>
              <a:defRPr/>
            </a:pPr>
            <a:endParaRPr lang="fr-FR" altLang="fr-FR" sz="2800" dirty="0">
              <a:solidFill>
                <a:srgbClr val="000000"/>
              </a:solidFill>
              <a:latin typeface="Comic Sans MS" panose="030F0702030302020204" pitchFamily="66"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ext Box 1">
            <a:extLst>
              <a:ext uri="{FF2B5EF4-FFF2-40B4-BE49-F238E27FC236}">
                <a16:creationId xmlns:a16="http://schemas.microsoft.com/office/drawing/2014/main" id="{80C85716-73DD-46B1-A706-957662564472}"/>
              </a:ext>
            </a:extLst>
          </p:cNvPr>
          <p:cNvSpPr txBox="1">
            <a:spLocks noChangeArrowheads="1"/>
          </p:cNvSpPr>
          <p:nvPr/>
        </p:nvSpPr>
        <p:spPr bwMode="auto">
          <a:xfrm>
            <a:off x="1981200" y="425450"/>
            <a:ext cx="8229600" cy="1435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fontAlgn="base">
              <a:spcBef>
                <a:spcPct val="0"/>
              </a:spcBef>
              <a:spcAft>
                <a:spcPct val="0"/>
              </a:spcAft>
            </a:pPr>
            <a:r>
              <a:rPr lang="fr-FR" altLang="fr-FR" sz="4400">
                <a:solidFill>
                  <a:srgbClr val="D00000"/>
                </a:solidFill>
                <a:latin typeface="Comic Sans MS" panose="030F0702030302020204" pitchFamily="66" charset="0"/>
                <a:cs typeface="Arial" panose="020B0604020202020204" pitchFamily="34" charset="0"/>
              </a:rPr>
              <a:t>POUR DE PLUS AMPLES INFORMATIONS</a:t>
            </a:r>
            <a:r>
              <a:rPr lang="fr-FR" altLang="fr-FR" sz="4400">
                <a:solidFill>
                  <a:srgbClr val="D00000"/>
                </a:solidFill>
                <a:cs typeface="Arial" panose="020B0604020202020204" pitchFamily="34" charset="0"/>
              </a:rPr>
              <a:t> </a:t>
            </a:r>
          </a:p>
        </p:txBody>
      </p:sp>
      <p:sp>
        <p:nvSpPr>
          <p:cNvPr id="64514" name="Text Box 2">
            <a:extLst>
              <a:ext uri="{FF2B5EF4-FFF2-40B4-BE49-F238E27FC236}">
                <a16:creationId xmlns:a16="http://schemas.microsoft.com/office/drawing/2014/main" id="{D4EE8DAF-C2D9-4D6C-9B85-7D7F3A99E8ED}"/>
              </a:ext>
            </a:extLst>
          </p:cNvPr>
          <p:cNvSpPr txBox="1">
            <a:spLocks noChangeArrowheads="1"/>
          </p:cNvSpPr>
          <p:nvPr/>
        </p:nvSpPr>
        <p:spPr bwMode="auto">
          <a:xfrm>
            <a:off x="1905000" y="1981200"/>
            <a:ext cx="82296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1313" indent="-339725">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1pPr>
            <a:lvl2pP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2pPr>
            <a:lvl3pP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3pPr>
            <a:lvl4pP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4pPr>
            <a:lvl5pP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lnSpc>
                <a:spcPct val="90000"/>
              </a:lnSpc>
              <a:spcBef>
                <a:spcPts val="800"/>
              </a:spcBef>
              <a:spcAft>
                <a:spcPct val="0"/>
              </a:spcAft>
              <a:buSzPct val="75000"/>
            </a:pPr>
            <a:endParaRPr lang="fr-FR" altLang="fr-FR" sz="3200" dirty="0">
              <a:solidFill>
                <a:srgbClr val="000000"/>
              </a:solidFill>
              <a:latin typeface="Comic Sans MS" panose="030F0702030302020204" pitchFamily="66" charset="0"/>
              <a:cs typeface="Arial" panose="020B0604020202020204" pitchFamily="34" charset="0"/>
            </a:endParaRPr>
          </a:p>
          <a:p>
            <a:pPr marL="339725" indent="-338138" defTabSz="449263" fontAlgn="base">
              <a:lnSpc>
                <a:spcPct val="90000"/>
              </a:lnSpc>
              <a:spcBef>
                <a:spcPts val="800"/>
              </a:spcBef>
              <a:spcAft>
                <a:spcPct val="0"/>
              </a:spcAft>
              <a:buClr>
                <a:srgbClr val="D00000"/>
              </a:buClr>
              <a:buSzPct val="75000"/>
              <a:buFont typeface="Wingdings" panose="05000000000000000000" pitchFamily="2" charset="2"/>
              <a:buChar char=""/>
            </a:pPr>
            <a:r>
              <a:rPr lang="fr-FR" altLang="fr-FR" sz="3200" dirty="0">
                <a:solidFill>
                  <a:srgbClr val="000000"/>
                </a:solidFill>
                <a:latin typeface="Comic Sans MS" panose="030F0702030302020204" pitchFamily="66" charset="0"/>
                <a:cs typeface="Arial" panose="020B0604020202020204" pitchFamily="34" charset="0"/>
              </a:rPr>
              <a:t>FAQ sur </a:t>
            </a:r>
            <a:r>
              <a:rPr lang="fr-FR" altLang="fr-FR" sz="3200" dirty="0" err="1">
                <a:solidFill>
                  <a:srgbClr val="000000"/>
                </a:solidFill>
                <a:latin typeface="Comic Sans MS" panose="030F0702030302020204" pitchFamily="66" charset="0"/>
                <a:cs typeface="Arial" panose="020B0604020202020204" pitchFamily="34" charset="0"/>
              </a:rPr>
              <a:t>Urofrance</a:t>
            </a:r>
            <a:endParaRPr lang="fr-FR" altLang="fr-FR" sz="3200" dirty="0">
              <a:solidFill>
                <a:srgbClr val="000000"/>
              </a:solidFill>
              <a:latin typeface="Comic Sans MS" panose="030F0702030302020204" pitchFamily="66" charset="0"/>
              <a:cs typeface="Arial" panose="020B0604020202020204" pitchFamily="34" charset="0"/>
            </a:endParaRPr>
          </a:p>
          <a:p>
            <a:pPr marL="339725" indent="-338138" defTabSz="449263" fontAlgn="base">
              <a:lnSpc>
                <a:spcPct val="90000"/>
              </a:lnSpc>
              <a:spcBef>
                <a:spcPts val="800"/>
              </a:spcBef>
              <a:spcAft>
                <a:spcPct val="0"/>
              </a:spcAft>
              <a:buClr>
                <a:srgbClr val="D00000"/>
              </a:buClr>
              <a:buSzPct val="75000"/>
              <a:buFont typeface="Wingdings" panose="05000000000000000000" pitchFamily="2" charset="2"/>
              <a:buChar char=""/>
            </a:pPr>
            <a:r>
              <a:rPr lang="fr-FR" altLang="fr-FR" sz="3200" dirty="0">
                <a:solidFill>
                  <a:srgbClr val="000000"/>
                </a:solidFill>
                <a:latin typeface="Comic Sans MS" panose="030F0702030302020204" pitchFamily="66" charset="0"/>
                <a:cs typeface="Arial" panose="020B0604020202020204" pitchFamily="34" charset="0"/>
              </a:rPr>
              <a:t>Experts référents</a:t>
            </a:r>
          </a:p>
          <a:p>
            <a:pPr marL="339725" indent="-338138" defTabSz="449263" fontAlgn="base">
              <a:lnSpc>
                <a:spcPct val="90000"/>
              </a:lnSpc>
              <a:spcBef>
                <a:spcPts val="800"/>
              </a:spcBef>
              <a:spcAft>
                <a:spcPct val="0"/>
              </a:spcAft>
              <a:buClr>
                <a:srgbClr val="D00000"/>
              </a:buClr>
              <a:buSzPct val="75000"/>
              <a:buFont typeface="Wingdings" panose="05000000000000000000" pitchFamily="2" charset="2"/>
              <a:buChar char=""/>
            </a:pPr>
            <a:r>
              <a:rPr lang="fr-FR" altLang="fr-FR" sz="3200" dirty="0">
                <a:solidFill>
                  <a:srgbClr val="000000"/>
                </a:solidFill>
                <a:latin typeface="Comic Sans MS" panose="030F0702030302020204" pitchFamily="66" charset="0"/>
                <a:cs typeface="Arial" panose="020B0604020202020204" pitchFamily="34" charset="0"/>
              </a:rPr>
              <a:t>Portail OA/ site HAS</a:t>
            </a:r>
          </a:p>
          <a:p>
            <a:pPr marL="339725" indent="-338138" defTabSz="449263" fontAlgn="base">
              <a:lnSpc>
                <a:spcPct val="90000"/>
              </a:lnSpc>
              <a:spcBef>
                <a:spcPts val="800"/>
              </a:spcBef>
              <a:spcAft>
                <a:spcPct val="0"/>
              </a:spcAft>
              <a:buClr>
                <a:srgbClr val="D00000"/>
              </a:buClr>
              <a:buSzPct val="75000"/>
              <a:buFont typeface="Wingdings" panose="05000000000000000000" pitchFamily="2" charset="2"/>
              <a:buChar char=""/>
            </a:pPr>
            <a:r>
              <a:rPr lang="fr-FR" altLang="fr-FR" sz="3200" dirty="0">
                <a:solidFill>
                  <a:srgbClr val="000000"/>
                </a:solidFill>
                <a:latin typeface="Comic Sans MS" panose="030F0702030302020204" pitchFamily="66" charset="0"/>
                <a:cs typeface="Arial" panose="020B0604020202020204" pitchFamily="34" charset="0"/>
              </a:rPr>
              <a:t>Hotline HAS</a:t>
            </a:r>
          </a:p>
          <a:p>
            <a:pPr marL="339725" indent="-338138" defTabSz="449263" fontAlgn="base">
              <a:lnSpc>
                <a:spcPct val="90000"/>
              </a:lnSpc>
              <a:spcBef>
                <a:spcPts val="800"/>
              </a:spcBef>
              <a:spcAft>
                <a:spcPct val="0"/>
              </a:spcAft>
              <a:buClr>
                <a:srgbClr val="D00000"/>
              </a:buClr>
              <a:buSzPct val="75000"/>
            </a:pPr>
            <a:endParaRPr lang="fr-FR" altLang="fr-FR" sz="3200" dirty="0">
              <a:solidFill>
                <a:srgbClr val="D00000"/>
              </a:solidFill>
              <a:latin typeface="Comic Sans MS" panose="030F0702030302020204" pitchFamily="66" charset="0"/>
              <a:cs typeface="Arial" panose="020B0604020202020204" pitchFamily="34" charset="0"/>
            </a:endParaRPr>
          </a:p>
          <a:p>
            <a:pPr algn="ctr" defTabSz="449263" fontAlgn="base">
              <a:lnSpc>
                <a:spcPct val="90000"/>
              </a:lnSpc>
              <a:spcBef>
                <a:spcPts val="800"/>
              </a:spcBef>
              <a:spcAft>
                <a:spcPct val="0"/>
              </a:spcAft>
              <a:buSzPct val="75000"/>
            </a:pPr>
            <a:r>
              <a:rPr lang="fr-FR" altLang="fr-FR" sz="3200" dirty="0">
                <a:solidFill>
                  <a:srgbClr val="D00000"/>
                </a:solidFill>
                <a:latin typeface="Comic Sans MS" panose="030F0702030302020204" pitchFamily="66" charset="0"/>
                <a:cs typeface="Arial" panose="020B0604020202020204" pitchFamily="34" charset="0"/>
              </a:rPr>
              <a:t>Pour nous joindre : secretariat@urorisq.org</a:t>
            </a:r>
          </a:p>
          <a:p>
            <a:pPr defTabSz="449263" fontAlgn="base">
              <a:lnSpc>
                <a:spcPct val="90000"/>
              </a:lnSpc>
              <a:spcBef>
                <a:spcPts val="800"/>
              </a:spcBef>
              <a:spcAft>
                <a:spcPct val="0"/>
              </a:spcAft>
              <a:buSzPct val="75000"/>
            </a:pPr>
            <a:endParaRPr lang="fr-FR" altLang="fr-FR" sz="3200" dirty="0">
              <a:solidFill>
                <a:srgbClr val="D00000"/>
              </a:solidFill>
              <a:latin typeface="Comic Sans MS" panose="030F0702030302020204" pitchFamily="66" charset="0"/>
              <a:cs typeface="Arial" panose="020B0604020202020204"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1">
            <a:extLst>
              <a:ext uri="{FF2B5EF4-FFF2-40B4-BE49-F238E27FC236}">
                <a16:creationId xmlns:a16="http://schemas.microsoft.com/office/drawing/2014/main" id="{5E1FA605-31F1-4102-96BE-6F14A486DBA5}"/>
              </a:ext>
            </a:extLst>
          </p:cNvPr>
          <p:cNvSpPr txBox="1">
            <a:spLocks noChangeArrowheads="1"/>
          </p:cNvSpPr>
          <p:nvPr/>
        </p:nvSpPr>
        <p:spPr bwMode="auto">
          <a:xfrm>
            <a:off x="1981200" y="425450"/>
            <a:ext cx="8218488" cy="1428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Arial" panose="020B0604020202020204" pitchFamily="34" charset="0"/>
                <a:ea typeface="ＭＳ Ｐゴシック" panose="020B0600070205080204" pitchFamily="34" charset="-128"/>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panose="020B0604020202020204" pitchFamily="34" charset="0"/>
                <a:ea typeface="ＭＳ Ｐゴシック" panose="020B0600070205080204" pitchFamily="34" charset="-128"/>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panose="020B0604020202020204" pitchFamily="34" charset="0"/>
                <a:ea typeface="ＭＳ Ｐゴシック" panose="020B0600070205080204" pitchFamily="34" charset="-128"/>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ＭＳ Ｐゴシック" panose="020B0600070205080204" pitchFamily="34" charset="-128"/>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ＭＳ Ｐゴシック" panose="020B0600070205080204" pitchFamily="34" charset="-128"/>
              </a:defRPr>
            </a:lvl9pPr>
          </a:lstStyle>
          <a:p>
            <a:pPr algn="ctr" defTabSz="449263" fontAlgn="base">
              <a:spcBef>
                <a:spcPct val="0"/>
              </a:spcBef>
              <a:spcAft>
                <a:spcPct val="0"/>
              </a:spcAft>
              <a:buClrTx/>
            </a:pPr>
            <a:r>
              <a:rPr lang="fr-FR" altLang="fr-FR" sz="3600" b="1" dirty="0">
                <a:solidFill>
                  <a:srgbClr val="D00000"/>
                </a:solidFill>
                <a:latin typeface="Comic Sans MS" panose="030F0702030302020204" pitchFamily="66" charset="0"/>
                <a:cs typeface="Times New Roman" panose="02020603050405020304" pitchFamily="18" charset="0"/>
              </a:rPr>
              <a:t>COTISATION A JOUR</a:t>
            </a:r>
          </a:p>
        </p:txBody>
      </p:sp>
      <p:sp>
        <p:nvSpPr>
          <p:cNvPr id="47107" name="Text Box 2">
            <a:extLst>
              <a:ext uri="{FF2B5EF4-FFF2-40B4-BE49-F238E27FC236}">
                <a16:creationId xmlns:a16="http://schemas.microsoft.com/office/drawing/2014/main" id="{06FADF68-9FC5-4377-B83D-E7A705C676DD}"/>
              </a:ext>
            </a:extLst>
          </p:cNvPr>
          <p:cNvSpPr txBox="1">
            <a:spLocks noChangeArrowheads="1"/>
          </p:cNvSpPr>
          <p:nvPr/>
        </p:nvSpPr>
        <p:spPr bwMode="auto">
          <a:xfrm>
            <a:off x="1981200" y="1981200"/>
            <a:ext cx="8218488" cy="4229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8138" indent="-338138">
              <a:spcBef>
                <a:spcPts val="800"/>
              </a:spcBef>
              <a:buClr>
                <a:srgbClr val="000000"/>
              </a:buClr>
              <a:buSzPct val="100000"/>
              <a:buFont typeface="Times New Roman" panose="02020603050405020304" pitchFamily="18" charset="0"/>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sz="3200">
                <a:solidFill>
                  <a:srgbClr val="000000"/>
                </a:solidFill>
                <a:latin typeface="Arial" panose="020B0604020202020204" pitchFamily="34" charset="0"/>
                <a:ea typeface="ＭＳ Ｐゴシック" panose="020B0600070205080204" pitchFamily="34" charset="-128"/>
              </a:defRPr>
            </a:lvl1pPr>
            <a:lvl2pPr>
              <a:spcBef>
                <a:spcPts val="700"/>
              </a:spcBef>
              <a:buClr>
                <a:srgbClr val="000000"/>
              </a:buClr>
              <a:buSzPct val="100000"/>
              <a:buFont typeface="Times New Roman" panose="02020603050405020304" pitchFamily="18" charset="0"/>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sz="2800">
                <a:solidFill>
                  <a:srgbClr val="000000"/>
                </a:solidFill>
                <a:latin typeface="Arial" panose="020B0604020202020204" pitchFamily="34" charset="0"/>
                <a:ea typeface="ＭＳ Ｐゴシック" panose="020B0600070205080204" pitchFamily="34" charset="-128"/>
              </a:defRPr>
            </a:lvl2pPr>
            <a:lvl3pPr>
              <a:spcBef>
                <a:spcPts val="600"/>
              </a:spcBef>
              <a:buClr>
                <a:srgbClr val="000000"/>
              </a:buClr>
              <a:buSzPct val="100000"/>
              <a:buFont typeface="Times New Roman" panose="02020603050405020304" pitchFamily="18" charset="0"/>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sz="2400">
                <a:solidFill>
                  <a:srgbClr val="000000"/>
                </a:solidFill>
                <a:latin typeface="Arial" panose="020B0604020202020204" pitchFamily="34" charset="0"/>
                <a:ea typeface="ＭＳ Ｐゴシック" panose="020B0600070205080204" pitchFamily="34" charset="-128"/>
              </a:defRPr>
            </a:lvl3pPr>
            <a:lvl4pPr>
              <a:spcBef>
                <a:spcPts val="500"/>
              </a:spcBef>
              <a:buClr>
                <a:srgbClr val="000000"/>
              </a:buClr>
              <a:buSzPct val="100000"/>
              <a:buFont typeface="Times New Roman" panose="02020603050405020304" pitchFamily="18" charset="0"/>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sz="2000">
                <a:solidFill>
                  <a:srgbClr val="000000"/>
                </a:solidFill>
                <a:latin typeface="Arial" panose="020B0604020202020204" pitchFamily="34" charset="0"/>
                <a:ea typeface="ＭＳ Ｐゴシック" panose="020B0600070205080204" pitchFamily="34" charset="-128"/>
              </a:defRPr>
            </a:lvl4pPr>
            <a:lvl5pPr>
              <a:spcBef>
                <a:spcPts val="500"/>
              </a:spcBef>
              <a:buClr>
                <a:srgbClr val="000000"/>
              </a:buClr>
              <a:buSzPct val="100000"/>
              <a:buFont typeface="Times New Roman" panose="02020603050405020304" pitchFamily="18" charset="0"/>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sz="2000">
                <a:solidFill>
                  <a:srgbClr val="000000"/>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sz="2000">
                <a:solidFill>
                  <a:srgbClr val="000000"/>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sz="2000">
                <a:solidFill>
                  <a:srgbClr val="000000"/>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sz="2000">
                <a:solidFill>
                  <a:srgbClr val="000000"/>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sz="2000">
                <a:solidFill>
                  <a:srgbClr val="000000"/>
                </a:solidFill>
                <a:latin typeface="Arial" panose="020B0604020202020204" pitchFamily="34" charset="0"/>
                <a:ea typeface="ＭＳ Ｐゴシック" panose="020B0600070205080204" pitchFamily="34" charset="-128"/>
              </a:defRPr>
            </a:lvl9pPr>
          </a:lstStyle>
          <a:p>
            <a:pPr defTabSz="449263" fontAlgn="base">
              <a:spcBef>
                <a:spcPts val="600"/>
              </a:spcBef>
              <a:spcAft>
                <a:spcPct val="0"/>
              </a:spcAft>
              <a:buClr>
                <a:srgbClr val="D00000"/>
              </a:buClr>
              <a:buSzPct val="75000"/>
              <a:buFont typeface="Wingdings" panose="05000000000000000000" pitchFamily="2" charset="2"/>
              <a:buChar char=""/>
            </a:pPr>
            <a:r>
              <a:rPr lang="fr-FR" altLang="fr-FR" sz="2800" dirty="0">
                <a:latin typeface="Comic Sans MS" panose="030F0702030302020204" pitchFamily="66" charset="0"/>
                <a:cs typeface="Times New Roman" panose="02020603050405020304" pitchFamily="18" charset="0"/>
              </a:rPr>
              <a:t>90 euros pour un membre de l’AFU </a:t>
            </a:r>
          </a:p>
          <a:p>
            <a:pPr defTabSz="449263" fontAlgn="base">
              <a:spcBef>
                <a:spcPts val="600"/>
              </a:spcBef>
              <a:spcAft>
                <a:spcPct val="0"/>
              </a:spcAft>
              <a:buClr>
                <a:srgbClr val="D00000"/>
              </a:buClr>
              <a:buSzPct val="75000"/>
              <a:buFont typeface="Wingdings" panose="05000000000000000000" pitchFamily="2" charset="2"/>
              <a:buChar char=""/>
            </a:pPr>
            <a:r>
              <a:rPr lang="fr-FR" altLang="fr-FR" sz="2800" dirty="0">
                <a:latin typeface="Comic Sans MS" panose="030F0702030302020204" pitchFamily="66" charset="0"/>
                <a:cs typeface="Times New Roman" panose="02020603050405020304" pitchFamily="18" charset="0"/>
              </a:rPr>
              <a:t>250 euros pour un non membre</a:t>
            </a:r>
          </a:p>
          <a:p>
            <a:pPr defTabSz="449263" fontAlgn="base">
              <a:spcBef>
                <a:spcPts val="600"/>
              </a:spcBef>
              <a:spcAft>
                <a:spcPct val="0"/>
              </a:spcAft>
              <a:buClr>
                <a:srgbClr val="D00000"/>
              </a:buClr>
              <a:buSzPct val="75000"/>
              <a:buFont typeface="Wingdings" panose="05000000000000000000" pitchFamily="2" charset="2"/>
              <a:buChar char=""/>
            </a:pPr>
            <a:r>
              <a:rPr lang="fr-FR" altLang="fr-FR" sz="2800" dirty="0">
                <a:latin typeface="Comic Sans MS" panose="030F0702030302020204" pitchFamily="66" charset="0"/>
                <a:cs typeface="Times New Roman" panose="02020603050405020304" pitchFamily="18" charset="0"/>
              </a:rPr>
              <a:t>Nécessaire au traitement du dossier par l’expert référent.</a:t>
            </a:r>
          </a:p>
          <a:p>
            <a:pPr defTabSz="449263" fontAlgn="base">
              <a:spcBef>
                <a:spcPts val="600"/>
              </a:spcBef>
              <a:spcAft>
                <a:spcPct val="0"/>
              </a:spcAft>
              <a:buClr>
                <a:srgbClr val="D00000"/>
              </a:buClr>
              <a:buSzPct val="75000"/>
              <a:buFont typeface="Wingdings" panose="05000000000000000000" pitchFamily="2" charset="2"/>
              <a:buChar char=""/>
            </a:pPr>
            <a:r>
              <a:rPr lang="fr-FR" altLang="fr-FR" sz="2800" dirty="0">
                <a:latin typeface="Comic Sans MS" panose="030F0702030302020204" pitchFamily="66" charset="0"/>
                <a:cs typeface="Times New Roman" panose="02020603050405020304" pitchFamily="18" charset="0"/>
              </a:rPr>
              <a:t>Ce dernier est votre interlocuteur privilégié de l'équipe engagé</a:t>
            </a:r>
          </a:p>
          <a:p>
            <a:pPr defTabSz="449263" fontAlgn="base">
              <a:spcBef>
                <a:spcPts val="600"/>
              </a:spcBef>
              <a:spcAft>
                <a:spcPct val="0"/>
              </a:spcAft>
              <a:buClr>
                <a:srgbClr val="D00000"/>
              </a:buClr>
              <a:buSzPct val="75000"/>
              <a:buFont typeface="Wingdings" panose="05000000000000000000" pitchFamily="2" charset="2"/>
              <a:buChar char=""/>
            </a:pPr>
            <a:r>
              <a:rPr lang="fr-FR" altLang="fr-FR" sz="2800" dirty="0">
                <a:latin typeface="Comic Sans MS" panose="030F0702030302020204" pitchFamily="66" charset="0"/>
                <a:cs typeface="Times New Roman" panose="02020603050405020304" pitchFamily="18" charset="0"/>
              </a:rPr>
              <a:t>Il faut le tenir au courant des déclarations d’EIAS et de l’envoi des bilans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ext Box 1">
            <a:extLst>
              <a:ext uri="{FF2B5EF4-FFF2-40B4-BE49-F238E27FC236}">
                <a16:creationId xmlns:a16="http://schemas.microsoft.com/office/drawing/2014/main" id="{960078D9-CF9C-48C1-8DEF-6C67981DC848}"/>
              </a:ext>
            </a:extLst>
          </p:cNvPr>
          <p:cNvSpPr txBox="1">
            <a:spLocks noChangeArrowheads="1"/>
          </p:cNvSpPr>
          <p:nvPr/>
        </p:nvSpPr>
        <p:spPr bwMode="auto">
          <a:xfrm>
            <a:off x="2057400" y="0"/>
            <a:ext cx="7772400" cy="476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pPr>
            <a:r>
              <a:rPr lang="fr-FR" altLang="fr-FR" sz="2500">
                <a:solidFill>
                  <a:srgbClr val="000000"/>
                </a:solidFill>
                <a:latin typeface="Calibri" panose="020F0502020204030204" pitchFamily="34" charset="0"/>
                <a:cs typeface="Arial" panose="020B0604020202020204" pitchFamily="34" charset="0"/>
              </a:rPr>
              <a:t>Profil médecin : portail d’accueil SIAM 2</a:t>
            </a:r>
          </a:p>
        </p:txBody>
      </p:sp>
      <p:pic>
        <p:nvPicPr>
          <p:cNvPr id="46082" name="Picture 2">
            <a:extLst>
              <a:ext uri="{FF2B5EF4-FFF2-40B4-BE49-F238E27FC236}">
                <a16:creationId xmlns:a16="http://schemas.microsoft.com/office/drawing/2014/main" id="{5A9615D1-0C9D-4F21-8D89-FE6F782FA7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4521" t="19016" r="23030" b="3355"/>
          <a:stretch>
            <a:fillRect/>
          </a:stretch>
        </p:blipFill>
        <p:spPr bwMode="auto">
          <a:xfrm>
            <a:off x="2306639" y="476251"/>
            <a:ext cx="7273925" cy="6054725"/>
          </a:xfrm>
          <a:prstGeom prst="rect">
            <a:avLst/>
          </a:prstGeom>
          <a:noFill/>
          <a:ln>
            <a:noFill/>
          </a:ln>
          <a:effectLst/>
          <a:extLst>
            <a:ext uri="{909E8E84-426E-40DD-AFC4-6F175D3DCCD1}">
              <a14:hiddenFill xmlns:a14="http://schemas.microsoft.com/office/drawing/2010/main">
                <a:blipFill dpi="0" rotWithShape="0">
                  <a:blip/>
                  <a:srcRect l="24521" t="19016" r="23030" b="3355"/>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6084" name="Rectangle 4">
            <a:extLst>
              <a:ext uri="{FF2B5EF4-FFF2-40B4-BE49-F238E27FC236}">
                <a16:creationId xmlns:a16="http://schemas.microsoft.com/office/drawing/2014/main" id="{1B2A741A-68F7-4616-8344-C9E0F495CB4D}"/>
              </a:ext>
            </a:extLst>
          </p:cNvPr>
          <p:cNvSpPr>
            <a:spLocks noChangeArrowheads="1"/>
          </p:cNvSpPr>
          <p:nvPr/>
        </p:nvSpPr>
        <p:spPr bwMode="auto">
          <a:xfrm flipV="1">
            <a:off x="12420600" y="4903789"/>
            <a:ext cx="46038" cy="46037"/>
          </a:xfrm>
          <a:prstGeom prst="rect">
            <a:avLst/>
          </a:prstGeom>
          <a:solidFill>
            <a:srgbClr val="7878DE"/>
          </a:solidFill>
          <a:ln w="12600" cap="sq">
            <a:solidFill>
              <a:srgbClr val="A5A5E9"/>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pPr>
            <a:r>
              <a:rPr lang="fr-FR" altLang="fr-FR" sz="1100">
                <a:latin typeface="Calibri" panose="020F0502020204030204" pitchFamily="34" charset="0"/>
                <a:cs typeface="Arial" panose="020B0604020202020204" pitchFamily="34" charset="0"/>
              </a:rPr>
              <a:t>La figure comporte des zones actives permettant d’ouvrir la  page de présentation du programme</a:t>
            </a:r>
          </a:p>
        </p:txBody>
      </p:sp>
      <p:pic>
        <p:nvPicPr>
          <p:cNvPr id="3" name="Image 2">
            <a:extLst>
              <a:ext uri="{FF2B5EF4-FFF2-40B4-BE49-F238E27FC236}">
                <a16:creationId xmlns:a16="http://schemas.microsoft.com/office/drawing/2014/main" id="{6095565F-106B-421D-A117-9C7DE628778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5800" y="5563015"/>
            <a:ext cx="288032" cy="288032"/>
          </a:xfrm>
          <a:prstGeom prst="rect">
            <a:avLst/>
          </a:prstGeom>
        </p:spPr>
      </p:pic>
      <p:pic>
        <p:nvPicPr>
          <p:cNvPr id="5" name="Image 4">
            <a:extLst>
              <a:ext uri="{FF2B5EF4-FFF2-40B4-BE49-F238E27FC236}">
                <a16:creationId xmlns:a16="http://schemas.microsoft.com/office/drawing/2014/main" id="{52E23EA1-8E5C-4145-9F9D-33DCACAB1D4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24150" y="3257150"/>
            <a:ext cx="343701" cy="343701"/>
          </a:xfrm>
          <a:prstGeom prst="rect">
            <a:avLst/>
          </a:prstGeom>
        </p:spPr>
      </p:pic>
      <p:pic>
        <p:nvPicPr>
          <p:cNvPr id="7" name="Image 6">
            <a:extLst>
              <a:ext uri="{FF2B5EF4-FFF2-40B4-BE49-F238E27FC236}">
                <a16:creationId xmlns:a16="http://schemas.microsoft.com/office/drawing/2014/main" id="{B43301CF-3B29-47D7-8624-BA17B052D64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45973" y="5156905"/>
            <a:ext cx="822854" cy="402023"/>
          </a:xfrm>
          <a:prstGeom prst="rect">
            <a:avLst/>
          </a:prstGeom>
        </p:spPr>
      </p:pic>
    </p:spTree>
  </p:cSld>
  <p:clrMapOvr>
    <a:masterClrMapping/>
  </p:clrMapOvr>
  <p:transition spd="slow">
    <p:wip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ext Box 1">
            <a:extLst>
              <a:ext uri="{FF2B5EF4-FFF2-40B4-BE49-F238E27FC236}">
                <a16:creationId xmlns:a16="http://schemas.microsoft.com/office/drawing/2014/main" id="{CFC08496-DB69-4518-ADF3-19DD43FEF9C9}"/>
              </a:ext>
            </a:extLst>
          </p:cNvPr>
          <p:cNvSpPr txBox="1">
            <a:spLocks noChangeArrowheads="1"/>
          </p:cNvSpPr>
          <p:nvPr/>
        </p:nvSpPr>
        <p:spPr bwMode="auto">
          <a:xfrm>
            <a:off x="2008129" y="-11896"/>
            <a:ext cx="8228013" cy="2227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pPr>
            <a:r>
              <a:rPr lang="fr-FR" altLang="fr-FR" sz="3600" b="1" dirty="0">
                <a:solidFill>
                  <a:srgbClr val="D00000"/>
                </a:solidFill>
                <a:latin typeface="Comic Sans MS" panose="030F0702030302020204" pitchFamily="66" charset="0"/>
                <a:cs typeface="Times New Roman" panose="02020603050405020304" pitchFamily="18" charset="0"/>
              </a:rPr>
              <a:t>DECLARATION DE DEUX EIAS DONT SI POSSIBLE UN CIBLE</a:t>
            </a:r>
          </a:p>
        </p:txBody>
      </p:sp>
      <p:sp>
        <p:nvSpPr>
          <p:cNvPr id="48130" name="Text Box 2">
            <a:extLst>
              <a:ext uri="{FF2B5EF4-FFF2-40B4-BE49-F238E27FC236}">
                <a16:creationId xmlns:a16="http://schemas.microsoft.com/office/drawing/2014/main" id="{F5535F7D-36AB-4BB8-9E15-E82A29B3714F}"/>
              </a:ext>
            </a:extLst>
          </p:cNvPr>
          <p:cNvSpPr txBox="1">
            <a:spLocks noChangeArrowheads="1"/>
          </p:cNvSpPr>
          <p:nvPr/>
        </p:nvSpPr>
        <p:spPr bwMode="auto">
          <a:xfrm>
            <a:off x="1981201" y="1989139"/>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31788">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1pPr>
            <a:lvl2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2pPr>
            <a:lvl3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3pPr>
            <a:lvl4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4pPr>
            <a:lvl5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spcBef>
                <a:spcPts val="600"/>
              </a:spcBef>
              <a:spcAft>
                <a:spcPct val="0"/>
              </a:spcAft>
            </a:pPr>
            <a:r>
              <a:rPr lang="fr-FR" altLang="fr-FR" sz="1800" b="1" u="sng" dirty="0" err="1">
                <a:solidFill>
                  <a:srgbClr val="000000"/>
                </a:solidFill>
                <a:latin typeface="Comic Sans MS" panose="030F0702030302020204" pitchFamily="66" charset="0"/>
                <a:cs typeface="Times New Roman" panose="02020603050405020304" pitchFamily="18" charset="0"/>
              </a:rPr>
              <a:t>Definition</a:t>
            </a:r>
            <a:r>
              <a:rPr lang="fr-FR" altLang="fr-FR" sz="1800" b="1" u="sng" dirty="0">
                <a:solidFill>
                  <a:srgbClr val="000000"/>
                </a:solidFill>
                <a:latin typeface="Comic Sans MS" panose="030F0702030302020204" pitchFamily="66" charset="0"/>
                <a:cs typeface="Times New Roman" panose="02020603050405020304" pitchFamily="18" charset="0"/>
              </a:rPr>
              <a:t> EIAS</a:t>
            </a:r>
          </a:p>
          <a:p>
            <a:pPr defTabSz="449263" fontAlgn="base">
              <a:spcBef>
                <a:spcPts val="600"/>
              </a:spcBef>
              <a:spcAft>
                <a:spcPct val="0"/>
              </a:spcAft>
            </a:pPr>
            <a:r>
              <a:rPr lang="fr-FR" altLang="fr-FR" sz="1800" dirty="0">
                <a:solidFill>
                  <a:srgbClr val="000000"/>
                </a:solidFill>
                <a:latin typeface="Comic Sans MS" panose="030F0702030302020204" pitchFamily="66" charset="0"/>
                <a:cs typeface="Times New Roman" panose="02020603050405020304" pitchFamily="18" charset="0"/>
              </a:rPr>
              <a:t>« Un évènement indésirable est un évènement ou une circonstance associé aux soins qui aurait pu entraîner ou a entraîné une atteinte pour un patient et dont on souhaite qu’il ne se produise pas de nouveau ». </a:t>
            </a:r>
          </a:p>
          <a:p>
            <a:pPr defTabSz="449263" fontAlgn="base">
              <a:spcBef>
                <a:spcPts val="600"/>
              </a:spcBef>
              <a:spcAft>
                <a:spcPct val="0"/>
              </a:spcAft>
            </a:pPr>
            <a:r>
              <a:rPr lang="fr-FR" altLang="fr-FR" sz="1800" dirty="0">
                <a:solidFill>
                  <a:srgbClr val="000000"/>
                </a:solidFill>
                <a:latin typeface="Comic Sans MS" panose="030F0702030302020204" pitchFamily="66" charset="0"/>
                <a:cs typeface="Times New Roman" panose="02020603050405020304" pitchFamily="18" charset="0"/>
              </a:rPr>
              <a:t>Le périmètre d’un EIAS inclut le dysfonctionnement de l’organisation, l’aléa (inattendu) et l’erreur (qui peut être évitée et qui peut ou non entrainer un dommage pour le patient).Un EIAS peut aller du presqu’évènement (car récupéré à temps) à l’évènement indésirable grave mettant en jeu le pronostic vital du patient. </a:t>
            </a:r>
          </a:p>
          <a:p>
            <a:pPr defTabSz="449263" fontAlgn="base">
              <a:spcBef>
                <a:spcPts val="600"/>
              </a:spcBef>
              <a:spcAft>
                <a:spcPct val="0"/>
              </a:spcAft>
            </a:pPr>
            <a:r>
              <a:rPr lang="fr-FR" altLang="fr-FR" sz="1800" dirty="0">
                <a:solidFill>
                  <a:srgbClr val="000000"/>
                </a:solidFill>
                <a:latin typeface="Comic Sans MS" panose="030F0702030302020204" pitchFamily="66" charset="0"/>
                <a:cs typeface="Times New Roman" panose="02020603050405020304" pitchFamily="18" charset="0"/>
              </a:rPr>
              <a:t>Un EIAS peut avoir plusieurs causes. </a:t>
            </a:r>
          </a:p>
          <a:p>
            <a:pPr defTabSz="449263" fontAlgn="base">
              <a:spcBef>
                <a:spcPts val="600"/>
              </a:spcBef>
              <a:spcAft>
                <a:spcPct val="0"/>
              </a:spcAft>
            </a:pPr>
            <a:r>
              <a:rPr lang="fr-FR" altLang="fr-FR" sz="1800" dirty="0">
                <a:solidFill>
                  <a:srgbClr val="000000"/>
                </a:solidFill>
                <a:latin typeface="Comic Sans MS" panose="030F0702030302020204" pitchFamily="66" charset="0"/>
                <a:cs typeface="Times New Roman" panose="02020603050405020304" pitchFamily="18" charset="0"/>
              </a:rPr>
              <a:t>On distingue habituellement la cause immédiate (la défaillance constatée à l’origine de l’EIAS, souvent évidente) des causes profondes (ou causes latentes) qui </a:t>
            </a:r>
            <a:r>
              <a:rPr lang="fr-FR" altLang="fr-FR" sz="1800" dirty="0" err="1">
                <a:solidFill>
                  <a:srgbClr val="000000"/>
                </a:solidFill>
                <a:latin typeface="Comic Sans MS" panose="030F0702030302020204" pitchFamily="66" charset="0"/>
                <a:cs typeface="Times New Roman" panose="02020603050405020304" pitchFamily="18" charset="0"/>
              </a:rPr>
              <a:t>conribuent</a:t>
            </a:r>
            <a:r>
              <a:rPr lang="fr-FR" altLang="fr-FR" sz="1800" dirty="0">
                <a:solidFill>
                  <a:srgbClr val="000000"/>
                </a:solidFill>
                <a:latin typeface="Comic Sans MS" panose="030F0702030302020204" pitchFamily="66" charset="0"/>
                <a:cs typeface="Times New Roman" panose="02020603050405020304" pitchFamily="18" charset="0"/>
              </a:rPr>
              <a:t> à la survenue de l’EIAS et qu’il faut rechercher systématiquement par une analyse approfondie. </a:t>
            </a:r>
          </a:p>
          <a:p>
            <a:pPr defTabSz="449263" eaLnBrk="0" fontAlgn="base" hangingPunct="0">
              <a:lnSpc>
                <a:spcPct val="80000"/>
              </a:lnSpc>
              <a:spcBef>
                <a:spcPts val="800"/>
              </a:spcBef>
              <a:spcAft>
                <a:spcPct val="0"/>
              </a:spcAft>
            </a:pPr>
            <a:r>
              <a:rPr lang="fr-FR" altLang="fr-FR" sz="1800" dirty="0">
                <a:solidFill>
                  <a:srgbClr val="000000"/>
                </a:solidFill>
                <a:latin typeface="Comic Sans MS" panose="030F0702030302020204" pitchFamily="66" charset="0"/>
                <a:cs typeface="Times New Roman" panose="02020603050405020304" pitchFamily="18" charset="0"/>
              </a:rPr>
              <a:t>“</a:t>
            </a:r>
          </a:p>
          <a:p>
            <a:pPr defTabSz="449263" eaLnBrk="0" fontAlgn="base" hangingPunct="0">
              <a:lnSpc>
                <a:spcPct val="80000"/>
              </a:lnSpc>
              <a:spcBef>
                <a:spcPts val="800"/>
              </a:spcBef>
              <a:spcAft>
                <a:spcPct val="0"/>
              </a:spcAft>
            </a:pPr>
            <a:endParaRPr lang="fr-FR" altLang="fr-FR" sz="1600" dirty="0">
              <a:solidFill>
                <a:srgbClr val="000000"/>
              </a:solidFill>
              <a:latin typeface="Comic Sans MS" panose="030F0702030302020204" pitchFamily="66" charset="0"/>
              <a:cs typeface="Times New Roman" panose="02020603050405020304" pitchFamily="18" charset="0"/>
            </a:endParaRPr>
          </a:p>
          <a:p>
            <a:pPr defTabSz="449263" eaLnBrk="0" fontAlgn="base" hangingPunct="0">
              <a:lnSpc>
                <a:spcPct val="80000"/>
              </a:lnSpc>
              <a:spcBef>
                <a:spcPts val="800"/>
              </a:spcBef>
              <a:spcAft>
                <a:spcPct val="0"/>
              </a:spcAft>
            </a:pPr>
            <a:endParaRPr lang="fr-FR" altLang="fr-FR" sz="1600" dirty="0">
              <a:solidFill>
                <a:srgbClr val="000000"/>
              </a:solidFill>
              <a:latin typeface="Comic Sans MS" panose="030F0702030302020204" pitchFamily="66"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1">
            <a:extLst>
              <a:ext uri="{FF2B5EF4-FFF2-40B4-BE49-F238E27FC236}">
                <a16:creationId xmlns:a16="http://schemas.microsoft.com/office/drawing/2014/main" id="{A631D7AB-8D60-44E8-8EAA-D01857119D35}"/>
              </a:ext>
            </a:extLst>
          </p:cNvPr>
          <p:cNvSpPr txBox="1">
            <a:spLocks noChangeArrowheads="1"/>
          </p:cNvSpPr>
          <p:nvPr/>
        </p:nvSpPr>
        <p:spPr bwMode="auto">
          <a:xfrm>
            <a:off x="1981201" y="431801"/>
            <a:ext cx="8228013" cy="2227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9pPr>
          </a:lstStyle>
          <a:p>
            <a:pPr algn="ctr" defTabSz="449263" eaLnBrk="0" fontAlgn="base" hangingPunct="0">
              <a:spcAft>
                <a:spcPct val="0"/>
              </a:spcAft>
              <a:buClrTx/>
            </a:pPr>
            <a:r>
              <a:rPr lang="fr-FR" altLang="fr-FR" sz="3600" b="1" dirty="0">
                <a:solidFill>
                  <a:srgbClr val="D00000"/>
                </a:solidFill>
                <a:latin typeface="Comic Sans MS" panose="030F0702030302020204" pitchFamily="66" charset="0"/>
                <a:cs typeface="Times New Roman" panose="02020603050405020304" pitchFamily="18" charset="0"/>
              </a:rPr>
              <a:t>DECLARATION DE DEUX EIAS DONT SI POSSIBLE UN CIBLE</a:t>
            </a:r>
          </a:p>
          <a:p>
            <a:pPr algn="ctr" defTabSz="449263" eaLnBrk="0" fontAlgn="base" hangingPunct="0">
              <a:spcBef>
                <a:spcPct val="0"/>
              </a:spcBef>
              <a:spcAft>
                <a:spcPct val="0"/>
              </a:spcAft>
              <a:buClrTx/>
            </a:pPr>
            <a:br>
              <a:rPr lang="fr-FR" altLang="fr-FR" sz="2800" b="1" dirty="0">
                <a:solidFill>
                  <a:srgbClr val="D00000"/>
                </a:solidFill>
                <a:latin typeface="Times New Roman" panose="02020603050405020304" pitchFamily="18" charset="0"/>
                <a:cs typeface="Times New Roman" panose="02020603050405020304" pitchFamily="18" charset="0"/>
              </a:rPr>
            </a:br>
            <a:endParaRPr lang="fr-FR" altLang="fr-FR" sz="2800" b="1" dirty="0">
              <a:solidFill>
                <a:srgbClr val="D00000"/>
              </a:solidFill>
              <a:latin typeface="Times New Roman" panose="02020603050405020304" pitchFamily="18" charset="0"/>
              <a:cs typeface="Times New Roman" panose="02020603050405020304" pitchFamily="18" charset="0"/>
            </a:endParaRPr>
          </a:p>
        </p:txBody>
      </p:sp>
      <p:sp>
        <p:nvSpPr>
          <p:cNvPr id="11267" name="Text Box 2">
            <a:extLst>
              <a:ext uri="{FF2B5EF4-FFF2-40B4-BE49-F238E27FC236}">
                <a16:creationId xmlns:a16="http://schemas.microsoft.com/office/drawing/2014/main" id="{35DACAFF-3284-4BEB-839A-06D7BF9DEB8A}"/>
              </a:ext>
            </a:extLst>
          </p:cNvPr>
          <p:cNvSpPr txBox="1">
            <a:spLocks noChangeArrowheads="1"/>
          </p:cNvSpPr>
          <p:nvPr/>
        </p:nvSpPr>
        <p:spPr bwMode="auto">
          <a:xfrm>
            <a:off x="1981201" y="2060849"/>
            <a:ext cx="8228012"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19088">
              <a:spcBef>
                <a:spcPts val="800"/>
              </a:spcBef>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000">
                <a:solidFill>
                  <a:srgbClr val="000000"/>
                </a:solidFill>
                <a:latin typeface="Arial" panose="020B0604020202020204" pitchFamily="34" charset="0"/>
                <a:cs typeface="Arial" panose="020B060402020202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000">
                <a:solidFill>
                  <a:srgbClr val="000000"/>
                </a:solidFill>
                <a:latin typeface="Arial" panose="020B0604020202020204" pitchFamily="34" charset="0"/>
                <a:cs typeface="Arial" panose="020B060402020202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000">
                <a:solidFill>
                  <a:srgbClr val="000000"/>
                </a:solidFill>
                <a:latin typeface="Arial" panose="020B0604020202020204" pitchFamily="34" charset="0"/>
                <a:cs typeface="Arial" panose="020B060402020202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000">
                <a:solidFill>
                  <a:srgbClr val="000000"/>
                </a:solidFill>
                <a:latin typeface="Arial" panose="020B0604020202020204" pitchFamily="34" charset="0"/>
                <a:cs typeface="Arial" panose="020B060402020202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000">
                <a:solidFill>
                  <a:srgbClr val="000000"/>
                </a:solidFill>
                <a:latin typeface="Arial" panose="020B0604020202020204" pitchFamily="34" charset="0"/>
                <a:cs typeface="Arial" panose="020B0604020202020204" pitchFamily="34" charset="0"/>
              </a:defRPr>
            </a:lvl9pPr>
          </a:lstStyle>
          <a:p>
            <a:pPr defTabSz="449263" eaLnBrk="0" fontAlgn="base" hangingPunct="0">
              <a:lnSpc>
                <a:spcPct val="80000"/>
              </a:lnSpc>
              <a:spcAft>
                <a:spcPct val="0"/>
              </a:spcAft>
              <a:buClrTx/>
            </a:pPr>
            <a:r>
              <a:rPr lang="fr-FR" altLang="fr-FR" sz="1800" u="sng" dirty="0">
                <a:latin typeface="Comic Sans MS" panose="030F0702030302020204" pitchFamily="66" charset="0"/>
                <a:cs typeface="Times New Roman" panose="02020603050405020304" pitchFamily="18" charset="0"/>
              </a:rPr>
              <a:t>Situation à risque identifiée dans le programme de la spécialité</a:t>
            </a:r>
            <a:r>
              <a:rPr lang="fr-FR" altLang="fr-FR" sz="1800" dirty="0">
                <a:latin typeface="Comic Sans MS" panose="030F0702030302020204" pitchFamily="66" charset="0"/>
                <a:cs typeface="Times New Roman" panose="02020603050405020304" pitchFamily="18" charset="0"/>
              </a:rPr>
              <a:t>:</a:t>
            </a:r>
          </a:p>
          <a:p>
            <a:pPr defTabSz="449263" eaLnBrk="0" fontAlgn="base" hangingPunct="0">
              <a:lnSpc>
                <a:spcPct val="80000"/>
              </a:lnSpc>
              <a:spcAft>
                <a:spcPct val="0"/>
              </a:spcAft>
              <a:buClrTx/>
            </a:pPr>
            <a:endParaRPr lang="fr-FR" altLang="fr-FR" sz="1800" dirty="0">
              <a:latin typeface="Comic Sans MS" panose="030F0702030302020204" pitchFamily="66" charset="0"/>
              <a:cs typeface="Times New Roman" panose="02020603050405020304" pitchFamily="18" charset="0"/>
            </a:endParaRPr>
          </a:p>
          <a:p>
            <a:pPr defTabSz="449263" eaLnBrk="0" fontAlgn="base" hangingPunct="0">
              <a:lnSpc>
                <a:spcPct val="80000"/>
              </a:lnSpc>
              <a:spcAft>
                <a:spcPct val="0"/>
              </a:spcAft>
              <a:buClrTx/>
            </a:pPr>
            <a:r>
              <a:rPr lang="fr-FR" altLang="fr-FR" sz="1400" dirty="0">
                <a:latin typeface="Comic Sans MS" panose="030F0702030302020204" pitchFamily="66" charset="0"/>
                <a:cs typeface="Times New Roman" panose="02020603050405020304" pitchFamily="18" charset="0"/>
              </a:rPr>
              <a:t>-Défaillance de la prise en charge d’un patient sous anticoagulant ou anti agrégant plaquettaire</a:t>
            </a:r>
          </a:p>
          <a:p>
            <a:pPr defTabSz="449263" eaLnBrk="0" fontAlgn="base" hangingPunct="0">
              <a:lnSpc>
                <a:spcPct val="80000"/>
              </a:lnSpc>
              <a:spcAft>
                <a:spcPct val="0"/>
              </a:spcAft>
              <a:buClrTx/>
            </a:pPr>
            <a:r>
              <a:rPr lang="fr-FR" altLang="fr-FR" sz="1400">
                <a:latin typeface="Comic Sans MS" panose="030F0702030302020204" pitchFamily="66" charset="0"/>
                <a:cs typeface="Times New Roman" panose="02020603050405020304" pitchFamily="18" charset="0"/>
              </a:rPr>
              <a:t>- </a:t>
            </a:r>
            <a:r>
              <a:rPr lang="fr-FR" altLang="fr-FR" sz="1400" dirty="0">
                <a:latin typeface="Comic Sans MS" panose="030F0702030302020204" pitchFamily="66" charset="0"/>
                <a:cs typeface="Times New Roman" panose="02020603050405020304" pitchFamily="18" charset="0"/>
              </a:rPr>
              <a:t>Défaillance de la communication entre les intervenants médicaux en situation </a:t>
            </a:r>
            <a:r>
              <a:rPr lang="fr-FR" altLang="fr-FR" sz="1400" dirty="0" err="1">
                <a:latin typeface="Comic Sans MS" panose="030F0702030302020204" pitchFamily="66" charset="0"/>
                <a:cs typeface="Times New Roman" panose="02020603050405020304" pitchFamily="18" charset="0"/>
              </a:rPr>
              <a:t>péri-opératoire</a:t>
            </a:r>
            <a:r>
              <a:rPr lang="fr-FR" altLang="fr-FR" sz="1400" dirty="0">
                <a:latin typeface="Comic Sans MS" panose="030F0702030302020204" pitchFamily="66" charset="0"/>
                <a:cs typeface="Times New Roman" panose="02020603050405020304" pitchFamily="18" charset="0"/>
              </a:rPr>
              <a:t> </a:t>
            </a:r>
          </a:p>
          <a:p>
            <a:pPr defTabSz="449263" eaLnBrk="0" fontAlgn="base" hangingPunct="0">
              <a:lnSpc>
                <a:spcPct val="80000"/>
              </a:lnSpc>
              <a:spcAft>
                <a:spcPct val="0"/>
              </a:spcAft>
              <a:buClrTx/>
            </a:pPr>
            <a:r>
              <a:rPr lang="fr-FR" altLang="fr-FR" sz="1400" dirty="0">
                <a:latin typeface="Comic Sans MS" panose="030F0702030302020204" pitchFamily="66" charset="0"/>
                <a:cs typeface="Times New Roman" panose="02020603050405020304" pitchFamily="18" charset="0"/>
              </a:rPr>
              <a:t>- Incidents liés aux soins dans le cadre de la chirurgie ambulatoire </a:t>
            </a:r>
          </a:p>
          <a:p>
            <a:pPr defTabSz="449263" eaLnBrk="0" fontAlgn="base" hangingPunct="0">
              <a:lnSpc>
                <a:spcPct val="80000"/>
              </a:lnSpc>
              <a:spcAft>
                <a:spcPct val="0"/>
              </a:spcAft>
              <a:buClrTx/>
            </a:pPr>
            <a:endParaRPr lang="fr-FR" altLang="fr-FR" sz="1400" dirty="0">
              <a:latin typeface="Comic Sans MS" panose="030F0702030302020204" pitchFamily="66" charset="0"/>
              <a:cs typeface="Times New Roman" panose="02020603050405020304" pitchFamily="18" charset="0"/>
            </a:endParaRPr>
          </a:p>
          <a:p>
            <a:pPr defTabSz="449263" eaLnBrk="0" fontAlgn="base" hangingPunct="0">
              <a:lnSpc>
                <a:spcPct val="80000"/>
              </a:lnSpc>
              <a:spcAft>
                <a:spcPct val="0"/>
              </a:spcAft>
              <a:buClrTx/>
            </a:pPr>
            <a:r>
              <a:rPr lang="fr-FR" altLang="fr-FR" sz="1400" dirty="0">
                <a:latin typeface="Comic Sans MS" panose="030F0702030302020204" pitchFamily="66" charset="0"/>
                <a:cs typeface="Times New Roman" panose="02020603050405020304" pitchFamily="18" charset="0"/>
              </a:rPr>
              <a:t>- Situation </a:t>
            </a:r>
            <a:r>
              <a:rPr lang="fr-FR" altLang="fr-FR" sz="1400" dirty="0" err="1">
                <a:latin typeface="Comic Sans MS" panose="030F0702030302020204" pitchFamily="66" charset="0"/>
                <a:cs typeface="Times New Roman" panose="02020603050405020304" pitchFamily="18" charset="0"/>
              </a:rPr>
              <a:t>tunellisante</a:t>
            </a:r>
            <a:r>
              <a:rPr lang="fr-FR" altLang="fr-FR" sz="1400" dirty="0">
                <a:latin typeface="Comic Sans MS" panose="030F0702030302020204" pitchFamily="66" charset="0"/>
              </a:rPr>
              <a:t>« </a:t>
            </a:r>
            <a:r>
              <a:rPr lang="fr-FR" altLang="fr-FR" sz="1400" i="1" dirty="0">
                <a:latin typeface="Comic Sans MS" panose="030F0702030302020204" pitchFamily="66" charset="0"/>
              </a:rPr>
              <a:t>une situation à risque, pendant laquelle nous ne voyons pas les signaux qui devraient nous faire modifier notre attitude</a:t>
            </a:r>
            <a:r>
              <a:rPr lang="fr-FR" altLang="fr-FR" sz="1400" dirty="0">
                <a:latin typeface="Comic Sans MS" panose="030F0702030302020204" pitchFamily="66" charset="0"/>
              </a:rPr>
              <a:t> ». </a:t>
            </a:r>
            <a:br>
              <a:rPr lang="fr-FR" altLang="fr-FR" sz="1400" dirty="0">
                <a:latin typeface="Comic Sans MS" panose="030F0702030302020204" pitchFamily="66" charset="0"/>
              </a:rPr>
            </a:br>
            <a:endParaRPr lang="fr-FR" altLang="fr-FR" sz="1400" dirty="0">
              <a:latin typeface="Comic Sans MS" panose="030F0702030302020204" pitchFamily="66" charset="0"/>
              <a:cs typeface="Times New Roman" panose="02020603050405020304" pitchFamily="18" charset="0"/>
            </a:endParaRPr>
          </a:p>
          <a:p>
            <a:pPr defTabSz="449263" eaLnBrk="0" fontAlgn="base" hangingPunct="0">
              <a:lnSpc>
                <a:spcPct val="80000"/>
              </a:lnSpc>
              <a:spcAft>
                <a:spcPct val="0"/>
              </a:spcAft>
              <a:buClrTx/>
            </a:pPr>
            <a:r>
              <a:rPr lang="fr-FR" altLang="fr-FR" sz="1400" dirty="0">
                <a:latin typeface="Comic Sans MS" panose="030F0702030302020204" pitchFamily="66" charset="0"/>
                <a:cs typeface="Times New Roman" panose="02020603050405020304" pitchFamily="18" charset="0"/>
              </a:rPr>
              <a:t>- </a:t>
            </a:r>
            <a:r>
              <a:rPr lang="fr-FR" altLang="fr-FR" sz="1400" dirty="0">
                <a:latin typeface="Comic Sans MS" panose="030F0702030302020204" pitchFamily="66" charset="0"/>
              </a:rPr>
              <a:t>Incidents liés à l'utilisation de l’électrochirurgie </a:t>
            </a:r>
          </a:p>
          <a:p>
            <a:pPr defTabSz="449263" eaLnBrk="0" fontAlgn="base" hangingPunct="0">
              <a:lnSpc>
                <a:spcPct val="80000"/>
              </a:lnSpc>
              <a:spcAft>
                <a:spcPct val="0"/>
              </a:spcAft>
              <a:buClrTx/>
            </a:pPr>
            <a:endParaRPr lang="fr-FR" altLang="fr-FR" sz="1400" dirty="0">
              <a:latin typeface="Comic Sans MS" panose="030F0702030302020204" pitchFamily="66" charset="0"/>
              <a:cs typeface="Times New Roman" panose="02020603050405020304" pitchFamily="18" charset="0"/>
            </a:endParaRPr>
          </a:p>
          <a:p>
            <a:pPr defTabSz="449263" eaLnBrk="0" fontAlgn="base" hangingPunct="0">
              <a:lnSpc>
                <a:spcPct val="80000"/>
              </a:lnSpc>
              <a:spcAft>
                <a:spcPct val="0"/>
              </a:spcAft>
              <a:buClrTx/>
            </a:pPr>
            <a:r>
              <a:rPr lang="fr-FR" altLang="fr-FR" sz="1400" dirty="0">
                <a:latin typeface="Comic Sans MS" panose="030F0702030302020204" pitchFamily="66" charset="0"/>
                <a:cs typeface="Times New Roman" panose="02020603050405020304" pitchFamily="18" charset="0"/>
              </a:rPr>
              <a:t>- Incidents </a:t>
            </a:r>
            <a:r>
              <a:rPr lang="fr-FR" altLang="fr-FR" sz="1400" dirty="0">
                <a:latin typeface="Comic Sans MS" panose="030F0702030302020204" pitchFamily="66" charset="0"/>
              </a:rPr>
              <a:t>liés à l'utilisation des énergies lasers</a:t>
            </a:r>
            <a:br>
              <a:rPr lang="fr-FR" altLang="fr-FR" sz="1000" dirty="0">
                <a:latin typeface="Comic Sans MS" panose="030F0702030302020204" pitchFamily="66" charset="0"/>
              </a:rPr>
            </a:br>
            <a:endParaRPr lang="fr-FR" altLang="fr-FR" sz="1000" dirty="0">
              <a:latin typeface="Comic Sans MS" panose="030F0702030302020204" pitchFamily="66" charset="0"/>
            </a:endParaRPr>
          </a:p>
          <a:p>
            <a:pPr defTabSz="449263" eaLnBrk="0" fontAlgn="base" hangingPunct="0">
              <a:spcAft>
                <a:spcPct val="0"/>
              </a:spcAft>
            </a:pPr>
            <a:br>
              <a:rPr lang="fr-FR" altLang="fr-FR" dirty="0"/>
            </a:br>
            <a:endParaRPr lang="fr-FR" altLang="fr-FR" sz="1800" dirty="0">
              <a:latin typeface="Comic Sans MS" panose="030F0702030302020204" pitchFamily="66" charset="0"/>
              <a:cs typeface="Times New Roman" panose="02020603050405020304" pitchFamily="18" charset="0"/>
            </a:endParaRPr>
          </a:p>
        </p:txBody>
      </p:sp>
      <p:pic>
        <p:nvPicPr>
          <p:cNvPr id="9" name="Image 8">
            <a:extLst>
              <a:ext uri="{FF2B5EF4-FFF2-40B4-BE49-F238E27FC236}">
                <a16:creationId xmlns:a16="http://schemas.microsoft.com/office/drawing/2014/main" id="{7B1DD0A4-4A11-45F7-BBDE-CF1F46C881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4393" y="3775723"/>
            <a:ext cx="814675" cy="512388"/>
          </a:xfrm>
          <a:prstGeom prst="rect">
            <a:avLst/>
          </a:prstGeom>
        </p:spPr>
      </p:pic>
      <p:pic>
        <p:nvPicPr>
          <p:cNvPr id="11" name="Image 10">
            <a:extLst>
              <a:ext uri="{FF2B5EF4-FFF2-40B4-BE49-F238E27FC236}">
                <a16:creationId xmlns:a16="http://schemas.microsoft.com/office/drawing/2014/main" id="{14AA8580-D3D3-46E1-9875-4FE05C28CD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40016" y="4581128"/>
            <a:ext cx="801428" cy="504056"/>
          </a:xfrm>
          <a:prstGeom prst="rect">
            <a:avLst/>
          </a:prstGeom>
        </p:spPr>
      </p:pic>
      <p:pic>
        <p:nvPicPr>
          <p:cNvPr id="13" name="Image 12">
            <a:extLst>
              <a:ext uri="{FF2B5EF4-FFF2-40B4-BE49-F238E27FC236}">
                <a16:creationId xmlns:a16="http://schemas.microsoft.com/office/drawing/2014/main" id="{9A561CC1-CE34-44D0-A09B-E3BA683BC7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40016" y="5106791"/>
            <a:ext cx="801428" cy="504056"/>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ext Box 1">
            <a:extLst>
              <a:ext uri="{FF2B5EF4-FFF2-40B4-BE49-F238E27FC236}">
                <a16:creationId xmlns:a16="http://schemas.microsoft.com/office/drawing/2014/main" id="{C59FBE19-F337-43CB-9BA9-E44DAFBD96AA}"/>
              </a:ext>
            </a:extLst>
          </p:cNvPr>
          <p:cNvSpPr txBox="1">
            <a:spLocks noChangeArrowheads="1"/>
          </p:cNvSpPr>
          <p:nvPr/>
        </p:nvSpPr>
        <p:spPr bwMode="auto">
          <a:xfrm>
            <a:off x="1981201" y="431801"/>
            <a:ext cx="8228013" cy="2227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pPr>
            <a:r>
              <a:rPr lang="fr-FR" altLang="fr-FR" sz="3600" b="1" dirty="0">
                <a:solidFill>
                  <a:srgbClr val="D00000"/>
                </a:solidFill>
                <a:latin typeface="Comic Sans MS" panose="030F0702030302020204" pitchFamily="66" charset="0"/>
                <a:cs typeface="Times New Roman" panose="02020603050405020304" pitchFamily="18" charset="0"/>
              </a:rPr>
              <a:t>DECLARATION DES EIAS : QUEL INTERÊT ?</a:t>
            </a:r>
            <a:br>
              <a:rPr lang="fr-FR" altLang="fr-FR" sz="3600" b="1" dirty="0">
                <a:solidFill>
                  <a:srgbClr val="D00000"/>
                </a:solidFill>
                <a:latin typeface="Times New Roman" panose="02020603050405020304" pitchFamily="18" charset="0"/>
                <a:cs typeface="Times New Roman" panose="02020603050405020304" pitchFamily="18" charset="0"/>
              </a:rPr>
            </a:br>
            <a:endParaRPr lang="fr-FR" altLang="fr-FR" sz="3600" b="1" dirty="0">
              <a:solidFill>
                <a:srgbClr val="D00000"/>
              </a:solidFill>
              <a:latin typeface="Times New Roman" panose="02020603050405020304" pitchFamily="18" charset="0"/>
              <a:cs typeface="Times New Roman" panose="02020603050405020304" pitchFamily="18" charset="0"/>
            </a:endParaRPr>
          </a:p>
        </p:txBody>
      </p:sp>
      <p:sp>
        <p:nvSpPr>
          <p:cNvPr id="50178" name="Text Box 2">
            <a:extLst>
              <a:ext uri="{FF2B5EF4-FFF2-40B4-BE49-F238E27FC236}">
                <a16:creationId xmlns:a16="http://schemas.microsoft.com/office/drawing/2014/main" id="{172891A6-C95A-45C2-B4A1-A7DD1444B81D}"/>
              </a:ext>
            </a:extLst>
          </p:cNvPr>
          <p:cNvSpPr txBox="1">
            <a:spLocks noChangeArrowheads="1"/>
          </p:cNvSpPr>
          <p:nvPr/>
        </p:nvSpPr>
        <p:spPr bwMode="auto">
          <a:xfrm>
            <a:off x="2012951" y="2060576"/>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302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1pPr>
            <a:lvl2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2pPr>
            <a:lvl3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3pPr>
            <a:lvl4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4pPr>
            <a:lvl5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eaLnBrk="0" fontAlgn="base" hangingPunct="0">
              <a:spcBef>
                <a:spcPct val="0"/>
              </a:spcBef>
              <a:spcAft>
                <a:spcPct val="0"/>
              </a:spcAft>
            </a:pPr>
            <a:r>
              <a:rPr lang="fr-FR" altLang="fr-FR" sz="1800" dirty="0">
                <a:solidFill>
                  <a:srgbClr val="000000"/>
                </a:solidFill>
                <a:latin typeface="Comic Sans MS" panose="030F0702030302020204" pitchFamily="66" charset="0"/>
                <a:cs typeface="Arial" panose="020B0604020202020204" pitchFamily="34" charset="0"/>
              </a:rPr>
              <a:t>La base de retour d’expérience du dispositif d’accréditation des médecins et des équipes médicales, appelée base REX, collecte des évènements porteurs de risque (EPR), et plus largement les évènements indésirables associés aux soins (EIAS). </a:t>
            </a:r>
          </a:p>
          <a:p>
            <a:pPr defTabSz="449263" eaLnBrk="0" fontAlgn="base" hangingPunct="0">
              <a:spcBef>
                <a:spcPct val="0"/>
              </a:spcBef>
              <a:spcAft>
                <a:spcPct val="0"/>
              </a:spcAft>
            </a:pPr>
            <a:r>
              <a:rPr lang="fr-FR" altLang="fr-FR" sz="1800" dirty="0">
                <a:solidFill>
                  <a:srgbClr val="000000"/>
                </a:solidFill>
                <a:latin typeface="Comic Sans MS" panose="030F0702030302020204" pitchFamily="66" charset="0"/>
                <a:cs typeface="Arial" panose="020B0604020202020204" pitchFamily="34" charset="0"/>
              </a:rPr>
              <a:t>Cette base est une source privilégiée pour tirer des leçons de l’expérience. Les enseignements qui en sont issus se traduisent par l’élaboration de «Solutions pour la sécurité du patient » (SSP) permettant d’améliorer les pratiques, de réduire la survenue des évènements ou d’en atténuer les conséquences.</a:t>
            </a:r>
          </a:p>
          <a:p>
            <a:pPr defTabSz="449263" eaLnBrk="0" fontAlgn="base" hangingPunct="0">
              <a:spcBef>
                <a:spcPct val="0"/>
              </a:spcBef>
              <a:spcAft>
                <a:spcPct val="0"/>
              </a:spcAft>
            </a:pPr>
            <a:r>
              <a:rPr lang="fr-FR" altLang="fr-FR" sz="1800" dirty="0">
                <a:solidFill>
                  <a:srgbClr val="000000"/>
                </a:solidFill>
                <a:latin typeface="Comic Sans MS" panose="030F0702030302020204" pitchFamily="66" charset="0"/>
                <a:cs typeface="Arial" panose="020B0604020202020204" pitchFamily="34" charset="0"/>
              </a:rPr>
              <a:t>La nature des informations collectées dans la base REX, axées sur la récupération des évènements indésirables et l’atténuation des conséquences, a nécessité de définir une méthode spécifique pour élaborer ces enseignements issus exclusivement de l’expérience de terrain, et du peu de littérature disponible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ext Box 1">
            <a:extLst>
              <a:ext uri="{FF2B5EF4-FFF2-40B4-BE49-F238E27FC236}">
                <a16:creationId xmlns:a16="http://schemas.microsoft.com/office/drawing/2014/main" id="{AD18317A-B297-4AD2-8DAD-804DFEF2C0FA}"/>
              </a:ext>
            </a:extLst>
          </p:cNvPr>
          <p:cNvSpPr txBox="1">
            <a:spLocks noChangeArrowheads="1"/>
          </p:cNvSpPr>
          <p:nvPr/>
        </p:nvSpPr>
        <p:spPr bwMode="auto">
          <a:xfrm>
            <a:off x="2057400" y="0"/>
            <a:ext cx="7772400" cy="476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pPr>
            <a:r>
              <a:rPr lang="fr-FR" altLang="fr-FR" sz="2500">
                <a:solidFill>
                  <a:srgbClr val="000000"/>
                </a:solidFill>
                <a:latin typeface="Calibri" panose="020F0502020204030204" pitchFamily="34" charset="0"/>
                <a:cs typeface="Arial" panose="020B0604020202020204" pitchFamily="34" charset="0"/>
              </a:rPr>
              <a:t>Profil médecin : portail d’accueil SIAM 2</a:t>
            </a:r>
          </a:p>
        </p:txBody>
      </p:sp>
      <p:pic>
        <p:nvPicPr>
          <p:cNvPr id="53250" name="Picture 2">
            <a:extLst>
              <a:ext uri="{FF2B5EF4-FFF2-40B4-BE49-F238E27FC236}">
                <a16:creationId xmlns:a16="http://schemas.microsoft.com/office/drawing/2014/main" id="{49F76045-43AB-433B-9A17-1EDF36B2A2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4521" t="19016" r="23030" b="3355"/>
          <a:stretch>
            <a:fillRect/>
          </a:stretch>
        </p:blipFill>
        <p:spPr bwMode="auto">
          <a:xfrm>
            <a:off x="2057401" y="476251"/>
            <a:ext cx="7273925" cy="6054725"/>
          </a:xfrm>
          <a:prstGeom prst="rect">
            <a:avLst/>
          </a:prstGeom>
          <a:noFill/>
          <a:ln>
            <a:noFill/>
          </a:ln>
          <a:effectLst/>
          <a:extLst>
            <a:ext uri="{909E8E84-426E-40DD-AFC4-6F175D3DCCD1}">
              <a14:hiddenFill xmlns:a14="http://schemas.microsoft.com/office/drawing/2010/main">
                <a:blipFill dpi="0" rotWithShape="0">
                  <a:blip/>
                  <a:srcRect l="24521" t="19016" r="23030" b="3355"/>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3251" name="Rectangle 3">
            <a:extLst>
              <a:ext uri="{FF2B5EF4-FFF2-40B4-BE49-F238E27FC236}">
                <a16:creationId xmlns:a16="http://schemas.microsoft.com/office/drawing/2014/main" id="{4E2C10F2-602F-4C9A-85A4-29250C87AA48}"/>
              </a:ext>
            </a:extLst>
          </p:cNvPr>
          <p:cNvSpPr>
            <a:spLocks noChangeArrowheads="1"/>
          </p:cNvSpPr>
          <p:nvPr/>
        </p:nvSpPr>
        <p:spPr bwMode="auto">
          <a:xfrm flipV="1">
            <a:off x="12420600" y="4903789"/>
            <a:ext cx="46038" cy="46037"/>
          </a:xfrm>
          <a:prstGeom prst="rect">
            <a:avLst/>
          </a:prstGeom>
          <a:solidFill>
            <a:srgbClr val="7878DE"/>
          </a:solidFill>
          <a:ln w="12600" cap="sq">
            <a:solidFill>
              <a:srgbClr val="A5A5E9"/>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pPr>
            <a:r>
              <a:rPr lang="fr-FR" altLang="fr-FR" sz="1100">
                <a:latin typeface="Calibri" panose="020F0502020204030204" pitchFamily="34" charset="0"/>
                <a:cs typeface="Arial" panose="020B0604020202020204" pitchFamily="34" charset="0"/>
              </a:rPr>
              <a:t>La figure comporte des zones actives permettant d’ouvrir la  page de présentation du programme</a:t>
            </a:r>
          </a:p>
        </p:txBody>
      </p:sp>
      <p:pic>
        <p:nvPicPr>
          <p:cNvPr id="3" name="Image 2">
            <a:extLst>
              <a:ext uri="{FF2B5EF4-FFF2-40B4-BE49-F238E27FC236}">
                <a16:creationId xmlns:a16="http://schemas.microsoft.com/office/drawing/2014/main" id="{4068E637-1813-4ED8-8356-588826E799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79777" y="5534025"/>
            <a:ext cx="327025" cy="327025"/>
          </a:xfrm>
          <a:prstGeom prst="rect">
            <a:avLst/>
          </a:prstGeom>
        </p:spPr>
      </p:pic>
      <p:pic>
        <p:nvPicPr>
          <p:cNvPr id="8" name="Image 7">
            <a:extLst>
              <a:ext uri="{FF2B5EF4-FFF2-40B4-BE49-F238E27FC236}">
                <a16:creationId xmlns:a16="http://schemas.microsoft.com/office/drawing/2014/main" id="{16A12EC9-206D-442A-8833-351FD7A2058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58925" y="5501233"/>
            <a:ext cx="822854" cy="402023"/>
          </a:xfrm>
          <a:prstGeom prst="rect">
            <a:avLst/>
          </a:prstGeom>
        </p:spPr>
      </p:pic>
    </p:spTree>
  </p:cSld>
  <p:clrMapOvr>
    <a:masterClrMapping/>
  </p:clrMapOvr>
  <p:transition spd="slow">
    <p:wip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 Box 1">
            <a:extLst>
              <a:ext uri="{FF2B5EF4-FFF2-40B4-BE49-F238E27FC236}">
                <a16:creationId xmlns:a16="http://schemas.microsoft.com/office/drawing/2014/main" id="{05143FAF-8942-4589-BC74-C9412E4D281D}"/>
              </a:ext>
            </a:extLst>
          </p:cNvPr>
          <p:cNvSpPr txBox="1">
            <a:spLocks noChangeArrowheads="1"/>
          </p:cNvSpPr>
          <p:nvPr/>
        </p:nvSpPr>
        <p:spPr bwMode="auto">
          <a:xfrm>
            <a:off x="1981201" y="188913"/>
            <a:ext cx="8228013" cy="2227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pPr>
            <a:r>
              <a:rPr lang="fr-FR" altLang="fr-FR" sz="2800" dirty="0">
                <a:solidFill>
                  <a:srgbClr val="C00000"/>
                </a:solidFill>
                <a:latin typeface="Comic Sans MS" panose="030F0702030302020204" pitchFamily="66" charset="0"/>
                <a:cs typeface="Times New Roman" panose="02020603050405020304" pitchFamily="18" charset="0"/>
              </a:rPr>
              <a:t>SUIVI ET EVALUATION </a:t>
            </a:r>
            <a:r>
              <a:rPr lang="fr-FR" altLang="fr-FR" sz="2800" b="1" u="sng" dirty="0">
                <a:solidFill>
                  <a:srgbClr val="C00000"/>
                </a:solidFill>
                <a:latin typeface="Comic Sans MS" panose="030F0702030302020204" pitchFamily="66" charset="0"/>
                <a:cs typeface="Times New Roman" panose="02020603050405020304" pitchFamily="18" charset="0"/>
              </a:rPr>
              <a:t>D’UNE</a:t>
            </a:r>
            <a:r>
              <a:rPr lang="fr-FR" altLang="fr-FR" sz="2800" dirty="0">
                <a:solidFill>
                  <a:srgbClr val="C00000"/>
                </a:solidFill>
                <a:latin typeface="Comic Sans MS" panose="030F0702030302020204" pitchFamily="66" charset="0"/>
                <a:cs typeface="Times New Roman" panose="02020603050405020304" pitchFamily="18" charset="0"/>
              </a:rPr>
              <a:t> RECOMMANDATION GENERALE DE LA SPECIALITE PAR AN</a:t>
            </a:r>
            <a:br>
              <a:rPr lang="fr-FR" altLang="fr-FR" sz="2800" b="1" dirty="0">
                <a:solidFill>
                  <a:srgbClr val="D00000"/>
                </a:solidFill>
                <a:latin typeface="Comic Sans MS" panose="030F0702030302020204" pitchFamily="66" charset="0"/>
                <a:cs typeface="Times New Roman" panose="02020603050405020304" pitchFamily="18" charset="0"/>
              </a:rPr>
            </a:br>
            <a:endParaRPr lang="fr-FR" altLang="fr-FR" sz="2800" b="1" dirty="0">
              <a:solidFill>
                <a:srgbClr val="D00000"/>
              </a:solidFill>
              <a:latin typeface="Comic Sans MS" panose="030F0702030302020204" pitchFamily="66" charset="0"/>
              <a:cs typeface="Times New Roman" panose="02020603050405020304" pitchFamily="18" charset="0"/>
            </a:endParaRPr>
          </a:p>
        </p:txBody>
      </p:sp>
      <p:sp>
        <p:nvSpPr>
          <p:cNvPr id="55298" name="Text Box 2">
            <a:extLst>
              <a:ext uri="{FF2B5EF4-FFF2-40B4-BE49-F238E27FC236}">
                <a16:creationId xmlns:a16="http://schemas.microsoft.com/office/drawing/2014/main" id="{EB43330E-5BF1-4701-BCE4-17453B703127}"/>
              </a:ext>
            </a:extLst>
          </p:cNvPr>
          <p:cNvSpPr txBox="1">
            <a:spLocks noChangeArrowheads="1"/>
          </p:cNvSpPr>
          <p:nvPr/>
        </p:nvSpPr>
        <p:spPr bwMode="auto">
          <a:xfrm>
            <a:off x="1981201" y="1890714"/>
            <a:ext cx="8228013" cy="4949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31788">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1pPr>
            <a:lvl2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2pPr>
            <a:lvl3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3pPr>
            <a:lvl4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4pPr>
            <a:lvl5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eaLnBrk="0" fontAlgn="base" hangingPunct="0">
              <a:spcBef>
                <a:spcPts val="800"/>
              </a:spcBef>
              <a:spcAft>
                <a:spcPct val="0"/>
              </a:spcAft>
            </a:pPr>
            <a:r>
              <a:rPr lang="fr-FR" altLang="fr-FR" sz="1600">
                <a:solidFill>
                  <a:srgbClr val="000000"/>
                </a:solidFill>
                <a:latin typeface="Comic Sans MS" panose="030F0702030302020204" pitchFamily="66" charset="0"/>
                <a:cs typeface="Times New Roman" panose="02020603050405020304" pitchFamily="18" charset="0"/>
              </a:rPr>
              <a:t>La mise en oeuvre et l’évaluation </a:t>
            </a:r>
            <a:r>
              <a:rPr lang="fr-FR" altLang="fr-FR" sz="1600" b="1" u="sng">
                <a:solidFill>
                  <a:srgbClr val="000000"/>
                </a:solidFill>
                <a:latin typeface="Comic Sans MS" panose="030F0702030302020204" pitchFamily="66" charset="0"/>
                <a:cs typeface="Times New Roman" panose="02020603050405020304" pitchFamily="18" charset="0"/>
              </a:rPr>
              <a:t>d'une</a:t>
            </a:r>
            <a:r>
              <a:rPr lang="fr-FR" altLang="fr-FR" sz="1600">
                <a:solidFill>
                  <a:srgbClr val="000000"/>
                </a:solidFill>
                <a:latin typeface="Comic Sans MS" panose="030F0702030302020204" pitchFamily="66" charset="0"/>
                <a:cs typeface="Times New Roman" panose="02020603050405020304" pitchFamily="18" charset="0"/>
              </a:rPr>
              <a:t> recommandation </a:t>
            </a:r>
            <a:r>
              <a:rPr lang="fr-FR" altLang="fr-FR" sz="1600" b="1" u="sng">
                <a:solidFill>
                  <a:srgbClr val="000000"/>
                </a:solidFill>
                <a:latin typeface="Comic Sans MS" panose="030F0702030302020204" pitchFamily="66" charset="0"/>
                <a:cs typeface="Times New Roman" panose="02020603050405020304" pitchFamily="18" charset="0"/>
              </a:rPr>
              <a:t>par an </a:t>
            </a:r>
            <a:r>
              <a:rPr lang="fr-FR" altLang="fr-FR" sz="1600">
                <a:solidFill>
                  <a:srgbClr val="000000"/>
                </a:solidFill>
                <a:latin typeface="Comic Sans MS" panose="030F0702030302020204" pitchFamily="66" charset="0"/>
                <a:cs typeface="Times New Roman" panose="02020603050405020304" pitchFamily="18" charset="0"/>
              </a:rPr>
              <a:t>est obligatoire.</a:t>
            </a:r>
            <a:r>
              <a:rPr lang="fr-FR" altLang="fr-FR" sz="1600" b="1">
                <a:solidFill>
                  <a:srgbClr val="000000"/>
                </a:solidFill>
                <a:latin typeface="Comic Sans MS" panose="030F0702030302020204" pitchFamily="66" charset="0"/>
                <a:cs typeface="Arial" panose="020B0604020202020204" pitchFamily="34" charset="0"/>
              </a:rPr>
              <a:t> </a:t>
            </a:r>
            <a:r>
              <a:rPr lang="fr-FR" altLang="fr-FR" sz="1600">
                <a:solidFill>
                  <a:srgbClr val="000000"/>
                </a:solidFill>
                <a:latin typeface="Comic Sans MS" panose="030F0702030302020204" pitchFamily="66" charset="0"/>
                <a:cs typeface="Arial" panose="020B0604020202020204" pitchFamily="34" charset="0"/>
              </a:rPr>
              <a:t> </a:t>
            </a:r>
          </a:p>
          <a:p>
            <a:pPr defTabSz="449263" eaLnBrk="0" fontAlgn="base" hangingPunct="0">
              <a:spcBef>
                <a:spcPts val="800"/>
              </a:spcBef>
              <a:spcAft>
                <a:spcPct val="0"/>
              </a:spcAft>
            </a:pPr>
            <a:r>
              <a:rPr lang="fr-FR" altLang="fr-FR" sz="1600">
                <a:solidFill>
                  <a:srgbClr val="000000"/>
                </a:solidFill>
                <a:latin typeface="Comic Sans MS" panose="030F0702030302020204" pitchFamily="66" charset="0"/>
                <a:cs typeface="Arial" panose="020B0604020202020204" pitchFamily="34" charset="0"/>
              </a:rPr>
              <a:t>Les objectifs sont :</a:t>
            </a:r>
          </a:p>
          <a:p>
            <a:pPr defTabSz="449263" eaLnBrk="0" fontAlgn="base" hangingPunct="0">
              <a:spcBef>
                <a:spcPts val="800"/>
              </a:spcBef>
              <a:spcAft>
                <a:spcPct val="0"/>
              </a:spcAft>
            </a:pPr>
            <a:r>
              <a:rPr lang="fr-FR" altLang="fr-FR" sz="1600">
                <a:solidFill>
                  <a:srgbClr val="000000"/>
                </a:solidFill>
                <a:latin typeface="Comic Sans MS" panose="030F0702030302020204" pitchFamily="66" charset="0"/>
                <a:cs typeface="Arial" panose="020B0604020202020204" pitchFamily="34" charset="0"/>
              </a:rPr>
              <a:t>- d’évaluer l’usage des recommandations à l’aide de la </a:t>
            </a:r>
            <a:r>
              <a:rPr lang="fr-FR" altLang="fr-FR" sz="1600" u="sng">
                <a:solidFill>
                  <a:srgbClr val="000000"/>
                </a:solidFill>
                <a:latin typeface="Comic Sans MS" panose="030F0702030302020204" pitchFamily="66" charset="0"/>
                <a:cs typeface="Arial" panose="020B0604020202020204" pitchFamily="34" charset="0"/>
              </a:rPr>
              <a:t>grille d’évaluation </a:t>
            </a:r>
            <a:r>
              <a:rPr lang="fr-FR" altLang="fr-FR" sz="1600">
                <a:solidFill>
                  <a:srgbClr val="000000"/>
                </a:solidFill>
                <a:latin typeface="Comic Sans MS" panose="030F0702030302020204" pitchFamily="66" charset="0"/>
                <a:cs typeface="Arial" panose="020B0604020202020204" pitchFamily="34" charset="0"/>
              </a:rPr>
              <a:t>disponible sur SIAM2. Cette évaluation se fera par l’analyse de dossiers tirés au sort, sur l’ensemble des dossiers traités une semaine donnée ou sur une appréciation de sa pratique;</a:t>
            </a:r>
          </a:p>
          <a:p>
            <a:pPr defTabSz="449263" eaLnBrk="0" fontAlgn="base" hangingPunct="0">
              <a:spcBef>
                <a:spcPts val="800"/>
              </a:spcBef>
              <a:spcAft>
                <a:spcPct val="0"/>
              </a:spcAft>
            </a:pPr>
            <a:r>
              <a:rPr lang="fr-FR" altLang="fr-FR" sz="1600">
                <a:solidFill>
                  <a:srgbClr val="000000"/>
                </a:solidFill>
                <a:latin typeface="Comic Sans MS" panose="030F0702030302020204" pitchFamily="66" charset="0"/>
                <a:cs typeface="Arial" panose="020B0604020202020204" pitchFamily="34" charset="0"/>
              </a:rPr>
              <a:t>- d’analyser, au mieux en équipe,  les résultats ;</a:t>
            </a:r>
          </a:p>
          <a:p>
            <a:pPr defTabSz="449263" eaLnBrk="0" fontAlgn="base" hangingPunct="0">
              <a:spcBef>
                <a:spcPts val="800"/>
              </a:spcBef>
              <a:spcAft>
                <a:spcPct val="0"/>
              </a:spcAft>
            </a:pPr>
            <a:r>
              <a:rPr lang="fr-FR" altLang="fr-FR" sz="1600">
                <a:solidFill>
                  <a:srgbClr val="000000"/>
                </a:solidFill>
                <a:latin typeface="Comic Sans MS" panose="030F0702030302020204" pitchFamily="66" charset="0"/>
                <a:cs typeface="Arial" panose="020B0604020202020204" pitchFamily="34" charset="0"/>
              </a:rPr>
              <a:t>- de tirer des enseignements des 2 points précédents, de réaliser une synthèse de l’évaluation, et de définir les objectifs d’amélioration à atteindre (</a:t>
            </a:r>
            <a:r>
              <a:rPr lang="fr-FR" altLang="fr-FR" sz="1600" u="sng">
                <a:solidFill>
                  <a:srgbClr val="000000"/>
                </a:solidFill>
                <a:latin typeface="Comic Sans MS" panose="030F0702030302020204" pitchFamily="66" charset="0"/>
                <a:cs typeface="Arial" panose="020B0604020202020204" pitchFamily="34" charset="0"/>
              </a:rPr>
              <a:t>fiche synthèse</a:t>
            </a:r>
            <a:r>
              <a:rPr lang="fr-FR" altLang="fr-FR" sz="1600">
                <a:solidFill>
                  <a:srgbClr val="000000"/>
                </a:solidFill>
                <a:latin typeface="Comic Sans MS" panose="030F0702030302020204" pitchFamily="66" charset="0"/>
                <a:cs typeface="Arial" panose="020B0604020202020204" pitchFamily="34" charset="0"/>
              </a:rPr>
              <a:t>) ;</a:t>
            </a:r>
          </a:p>
          <a:p>
            <a:pPr defTabSz="449263" eaLnBrk="0" fontAlgn="base" hangingPunct="0">
              <a:spcBef>
                <a:spcPts val="800"/>
              </a:spcBef>
              <a:spcAft>
                <a:spcPct val="0"/>
              </a:spcAft>
            </a:pPr>
            <a:r>
              <a:rPr lang="fr-FR" altLang="fr-FR" sz="1600">
                <a:solidFill>
                  <a:srgbClr val="000000"/>
                </a:solidFill>
                <a:latin typeface="Comic Sans MS" panose="030F0702030302020204" pitchFamily="66" charset="0"/>
                <a:cs typeface="Arial" panose="020B0604020202020204" pitchFamily="34" charset="0"/>
              </a:rPr>
              <a:t>- de mettre en place des actions d’amélioration qui seront décidées au mieux collectivement, et  suivies. Une fiche action est alors renseignée pour chaque action mise en œuvre (</a:t>
            </a:r>
            <a:r>
              <a:rPr lang="fr-FR" altLang="fr-FR" sz="1600" u="sng">
                <a:solidFill>
                  <a:srgbClr val="000000"/>
                </a:solidFill>
                <a:latin typeface="Comic Sans MS" panose="030F0702030302020204" pitchFamily="66" charset="0"/>
                <a:cs typeface="Arial" panose="020B0604020202020204" pitchFamily="34" charset="0"/>
              </a:rPr>
              <a:t>fiche action</a:t>
            </a:r>
            <a:r>
              <a:rPr lang="fr-FR" altLang="fr-FR" sz="1600">
                <a:solidFill>
                  <a:srgbClr val="000000"/>
                </a:solidFill>
                <a:latin typeface="Comic Sans MS" panose="030F0702030302020204" pitchFamily="66" charset="0"/>
                <a:cs typeface="Arial" panose="020B0604020202020204" pitchFamily="34" charset="0"/>
              </a:rPr>
              <a:t>). </a:t>
            </a:r>
          </a:p>
          <a:p>
            <a:pPr defTabSz="449263" eaLnBrk="0" fontAlgn="base" hangingPunct="0">
              <a:lnSpc>
                <a:spcPct val="80000"/>
              </a:lnSpc>
              <a:spcBef>
                <a:spcPts val="800"/>
              </a:spcBef>
              <a:spcAft>
                <a:spcPct val="0"/>
              </a:spcAft>
            </a:pPr>
            <a:r>
              <a:rPr lang="fr-FR" altLang="fr-FR" sz="1600">
                <a:solidFill>
                  <a:srgbClr val="000000"/>
                </a:solidFill>
                <a:latin typeface="Comic Sans MS" panose="030F0702030302020204" pitchFamily="66" charset="0"/>
                <a:cs typeface="Times New Roman" panose="02020603050405020304" pitchFamily="18" charset="0"/>
              </a:rPr>
              <a:t>Les grilles d’évaluation et fiches seront a mettre dans le bilan annuel en PJ</a:t>
            </a:r>
          </a:p>
          <a:p>
            <a:pPr defTabSz="449263" eaLnBrk="0" fontAlgn="base" hangingPunct="0">
              <a:lnSpc>
                <a:spcPct val="80000"/>
              </a:lnSpc>
              <a:spcBef>
                <a:spcPts val="800"/>
              </a:spcBef>
              <a:spcAft>
                <a:spcPct val="0"/>
              </a:spcAft>
            </a:pPr>
            <a:r>
              <a:rPr lang="fr-FR" altLang="fr-FR" sz="1400">
                <a:solidFill>
                  <a:srgbClr val="000000"/>
                </a:solidFill>
                <a:latin typeface="Comic Sans MS" panose="030F0702030302020204" pitchFamily="66" charset="0"/>
                <a:cs typeface="Times New Roman" panose="02020603050405020304" pitchFamily="18" charset="0"/>
              </a:rPr>
              <a:t>		</a:t>
            </a:r>
          </a:p>
          <a:p>
            <a:pPr defTabSz="449263" eaLnBrk="0" fontAlgn="base" hangingPunct="0">
              <a:lnSpc>
                <a:spcPct val="80000"/>
              </a:lnSpc>
              <a:spcBef>
                <a:spcPts val="800"/>
              </a:spcBef>
              <a:spcAft>
                <a:spcPct val="0"/>
              </a:spcAft>
            </a:pPr>
            <a:r>
              <a:rPr lang="fr-FR" altLang="fr-FR" sz="1400">
                <a:solidFill>
                  <a:srgbClr val="000000"/>
                </a:solidFill>
                <a:latin typeface="Times New Roman" panose="02020603050405020304" pitchFamily="18" charset="0"/>
                <a:cs typeface="Times New Roman" panose="02020603050405020304" pitchFamily="18" charset="0"/>
              </a:rPr>
              <a:t>	</a:t>
            </a:r>
          </a:p>
        </p:txBody>
      </p:sp>
      <p:pic>
        <p:nvPicPr>
          <p:cNvPr id="3" name="Image 2">
            <a:extLst>
              <a:ext uri="{FF2B5EF4-FFF2-40B4-BE49-F238E27FC236}">
                <a16:creationId xmlns:a16="http://schemas.microsoft.com/office/drawing/2014/main" id="{B02D242E-1C8D-42AD-B1FF-27878FF00D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31504" y="739540"/>
            <a:ext cx="1259352" cy="1126009"/>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hème Office">
  <a:themeElements>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hème Offic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fr-FR" sz="1800" b="0" i="0" u="none" strike="noStrike" cap="none" normalizeH="0" baseline="0" smtClean="0">
            <a:ln>
              <a:noFill/>
            </a:ln>
            <a:solidFill>
              <a:schemeClr val="bg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fr-FR" sz="1800" b="0" i="0" u="none" strike="noStrike" cap="none" normalizeH="0" baseline="0" smtClean="0">
            <a:ln>
              <a:noFill/>
            </a:ln>
            <a:solidFill>
              <a:schemeClr val="bg1"/>
            </a:solidFill>
            <a:effectLst/>
            <a:latin typeface="Arial" panose="020B0604020202020204" pitchFamily="34" charset="0"/>
            <a:cs typeface="Arial" panose="020B0604020202020204" pitchFamily="34" charset="0"/>
          </a:defRPr>
        </a:defPPr>
      </a:lstStyle>
    </a:lnDef>
  </a:objectDefaults>
  <a:extraClrSchemeLst>
    <a:extraClrScheme>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hèm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hèm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hèm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hèm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hèm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hèm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Thème Office">
  <a:themeElements>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hème Offic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fr-FR" sz="1800" b="0" i="0" u="none" strike="noStrike" cap="none" normalizeH="0" baseline="0" smtClean="0">
            <a:ln>
              <a:noFill/>
            </a:ln>
            <a:solidFill>
              <a:schemeClr val="bg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fr-FR" sz="1800" b="0" i="0" u="none" strike="noStrike" cap="none" normalizeH="0" baseline="0" smtClean="0">
            <a:ln>
              <a:noFill/>
            </a:ln>
            <a:solidFill>
              <a:schemeClr val="bg1"/>
            </a:solidFill>
            <a:effectLst/>
            <a:latin typeface="Arial" panose="020B0604020202020204" pitchFamily="34" charset="0"/>
            <a:cs typeface="Arial" panose="020B0604020202020204" pitchFamily="34" charset="0"/>
          </a:defRPr>
        </a:defPPr>
      </a:lstStyle>
    </a:lnDef>
  </a:objectDefaults>
  <a:extraClrSchemeLst>
    <a:extraClrScheme>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hèm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hèm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hèm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hèm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hèm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hèm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1596</Words>
  <Application>Microsoft Office PowerPoint</Application>
  <PresentationFormat>Grand écran</PresentationFormat>
  <Paragraphs>202</Paragraphs>
  <Slides>20</Slides>
  <Notes>20</Notes>
  <HiddenSlides>0</HiddenSlides>
  <MMClips>0</MMClips>
  <ScaleCrop>false</ScaleCrop>
  <HeadingPairs>
    <vt:vector size="6" baseType="variant">
      <vt:variant>
        <vt:lpstr>Polices utilisées</vt:lpstr>
      </vt:variant>
      <vt:variant>
        <vt:i4>6</vt:i4>
      </vt:variant>
      <vt:variant>
        <vt:lpstr>Thème</vt:lpstr>
      </vt:variant>
      <vt:variant>
        <vt:i4>3</vt:i4>
      </vt:variant>
      <vt:variant>
        <vt:lpstr>Titres des diapositives</vt:lpstr>
      </vt:variant>
      <vt:variant>
        <vt:i4>20</vt:i4>
      </vt:variant>
    </vt:vector>
  </HeadingPairs>
  <TitlesOfParts>
    <vt:vector size="29" baseType="lpstr">
      <vt:lpstr>Arial</vt:lpstr>
      <vt:lpstr>Calibri</vt:lpstr>
      <vt:lpstr>Calibri Light</vt:lpstr>
      <vt:lpstr>Comic Sans MS</vt:lpstr>
      <vt:lpstr>Times New Roman</vt:lpstr>
      <vt:lpstr>Wingdings</vt:lpstr>
      <vt:lpstr>Thème Office</vt:lpstr>
      <vt:lpstr>1_Thème Office</vt:lpstr>
      <vt:lpstr>2_Thème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bertrand pogu</dc:creator>
  <cp:lastModifiedBy>bertrand pogu</cp:lastModifiedBy>
  <cp:revision>3</cp:revision>
  <dcterms:created xsi:type="dcterms:W3CDTF">2020-02-29T18:59:32Z</dcterms:created>
  <dcterms:modified xsi:type="dcterms:W3CDTF">2020-03-07T08:03:24Z</dcterms:modified>
</cp:coreProperties>
</file>