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84" r:id="rId3"/>
    <p:sldMasterId id="2147483696" r:id="rId4"/>
  </p:sldMasterIdLst>
  <p:notesMasterIdLst>
    <p:notesMasterId r:id="rId30"/>
  </p:notesMasterIdLst>
  <p:sldIdLst>
    <p:sldId id="333" r:id="rId5"/>
    <p:sldId id="334" r:id="rId6"/>
    <p:sldId id="335" r:id="rId7"/>
    <p:sldId id="336" r:id="rId8"/>
    <p:sldId id="337" r:id="rId9"/>
    <p:sldId id="309" r:id="rId10"/>
    <p:sldId id="338" r:id="rId11"/>
    <p:sldId id="340" r:id="rId12"/>
    <p:sldId id="341" r:id="rId13"/>
    <p:sldId id="343" r:id="rId14"/>
    <p:sldId id="353" r:id="rId15"/>
    <p:sldId id="354" r:id="rId16"/>
    <p:sldId id="344" r:id="rId17"/>
    <p:sldId id="345" r:id="rId18"/>
    <p:sldId id="304" r:id="rId19"/>
    <p:sldId id="346" r:id="rId20"/>
    <p:sldId id="347" r:id="rId21"/>
    <p:sldId id="348" r:id="rId22"/>
    <p:sldId id="349" r:id="rId23"/>
    <p:sldId id="350" r:id="rId24"/>
    <p:sldId id="351" r:id="rId25"/>
    <p:sldId id="352" r:id="rId26"/>
    <p:sldId id="355" r:id="rId27"/>
    <p:sldId id="356" r:id="rId28"/>
    <p:sldId id="357" r:id="rId2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sorterViewPr>
    <p:cViewPr varScale="1">
      <p:scale>
        <a:sx n="100" d="100"/>
        <a:sy n="100" d="100"/>
      </p:scale>
      <p:origin x="0" y="-41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slideMaster" Target="slideMasters/slideMaster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1FE2FC-EA08-4BBA-A414-BD3CDD36FBB1}" type="datetimeFigureOut">
              <a:rPr lang="fr-FR" smtClean="0"/>
              <a:t>22/04/2020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9CD0CC-49BC-4876-BE20-A2C8083E7C9A}" type="slidenum">
              <a:rPr lang="fr-FR" smtClean="0"/>
              <a:t>‹N°›</a:t>
            </a:fld>
            <a:endParaRPr lang="fr-FR"/>
          </a:p>
        </p:txBody>
      </p:sp>
    </p:spTree>
    <p:extLst>
      <p:ext uri="{BB962C8B-B14F-4D97-AF65-F5344CB8AC3E}">
        <p14:creationId xmlns:p14="http://schemas.microsoft.com/office/powerpoint/2010/main" val="18165069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17">
            <a:extLst>
              <a:ext uri="{FF2B5EF4-FFF2-40B4-BE49-F238E27FC236}">
                <a16:creationId xmlns:a16="http://schemas.microsoft.com/office/drawing/2014/main" id="{15C2C754-6F0B-4DE7-8F93-E2DBEFEF1FC8}"/>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A8593C53-2C20-488D-BBFD-0AF8B4107A3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4513" name="Text Box 1">
            <a:extLst>
              <a:ext uri="{FF2B5EF4-FFF2-40B4-BE49-F238E27FC236}">
                <a16:creationId xmlns:a16="http://schemas.microsoft.com/office/drawing/2014/main" id="{0E2E85D7-7CF4-4F56-8961-EA85BA13980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BCB1C36-249F-4E27-816E-78DF4490F58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4514" name="Text Box 2">
            <a:extLst>
              <a:ext uri="{FF2B5EF4-FFF2-40B4-BE49-F238E27FC236}">
                <a16:creationId xmlns:a16="http://schemas.microsoft.com/office/drawing/2014/main" id="{779D9F1D-4CC0-4461-A430-00D5080E7CDD}"/>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85326FA-C39D-45AE-8176-CF435A56DBB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4515" name="Text Box 3">
            <a:extLst>
              <a:ext uri="{FF2B5EF4-FFF2-40B4-BE49-F238E27FC236}">
                <a16:creationId xmlns:a16="http://schemas.microsoft.com/office/drawing/2014/main" id="{C6FD6B97-4D3D-4AB5-9CD0-1DDC022BF933}"/>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573649A-A935-4E10-85C4-596E3F18B6AE}"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4516" name="Text Box 4">
            <a:extLst>
              <a:ext uri="{FF2B5EF4-FFF2-40B4-BE49-F238E27FC236}">
                <a16:creationId xmlns:a16="http://schemas.microsoft.com/office/drawing/2014/main" id="{EB2A7893-0AB9-4F00-A2FE-118CAE95A07E}"/>
              </a:ext>
            </a:extLst>
          </p:cNvPr>
          <p:cNvSpPr txBox="1">
            <a:spLocks noChangeArrowheads="1"/>
          </p:cNvSpPr>
          <p:nvPr/>
        </p:nvSpPr>
        <p:spPr bwMode="auto">
          <a:xfrm>
            <a:off x="3886200" y="8686800"/>
            <a:ext cx="2967038" cy="45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CBFA897-9E6B-4C1B-8071-6DB1A5EEEC2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4517" name="Text Box 5">
            <a:extLst>
              <a:ext uri="{FF2B5EF4-FFF2-40B4-BE49-F238E27FC236}">
                <a16:creationId xmlns:a16="http://schemas.microsoft.com/office/drawing/2014/main" id="{90C5BBB6-422F-48E2-993C-308D36061841}"/>
              </a:ext>
            </a:extLst>
          </p:cNvPr>
          <p:cNvSpPr txBox="1">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A1667AA-8064-498F-AE0B-1C0F2E7B24F0}"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64518" name="Rectangle 6">
            <a:extLst>
              <a:ext uri="{FF2B5EF4-FFF2-40B4-BE49-F238E27FC236}">
                <a16:creationId xmlns:a16="http://schemas.microsoft.com/office/drawing/2014/main" id="{06781570-E770-4ECC-BA75-361BFDA4D116}"/>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4519" name="Rectangle 7">
            <a:extLst>
              <a:ext uri="{FF2B5EF4-FFF2-40B4-BE49-F238E27FC236}">
                <a16:creationId xmlns:a16="http://schemas.microsoft.com/office/drawing/2014/main" id="{D2015BB5-D1C1-4E4C-946E-B5F7ECA06905}"/>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17">
            <a:extLst>
              <a:ext uri="{FF2B5EF4-FFF2-40B4-BE49-F238E27FC236}">
                <a16:creationId xmlns:a16="http://schemas.microsoft.com/office/drawing/2014/main" id="{394513FF-14C4-4F0A-B4D1-701642086567}"/>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121C394-BC75-495B-8828-EEDC0A46196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4753" name="Text Box 1">
            <a:extLst>
              <a:ext uri="{FF2B5EF4-FFF2-40B4-BE49-F238E27FC236}">
                <a16:creationId xmlns:a16="http://schemas.microsoft.com/office/drawing/2014/main" id="{38C153A9-FA2F-4EDA-B24C-A654DD330BEC}"/>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2D249AD-A780-48EE-9092-8ADD81D2524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4754" name="Text Box 2">
            <a:extLst>
              <a:ext uri="{FF2B5EF4-FFF2-40B4-BE49-F238E27FC236}">
                <a16:creationId xmlns:a16="http://schemas.microsoft.com/office/drawing/2014/main" id="{B5467396-008F-49EA-AF79-3E26CB2A71BC}"/>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2E8217B-2414-4A66-B491-B7A62843D09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4755" name="Text Box 3">
            <a:extLst>
              <a:ext uri="{FF2B5EF4-FFF2-40B4-BE49-F238E27FC236}">
                <a16:creationId xmlns:a16="http://schemas.microsoft.com/office/drawing/2014/main" id="{DE8400AB-C96E-4C68-8587-DEEC0E232A01}"/>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CCD2441-A307-465A-B026-E0FE125DE3B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4756" name="Text Box 4">
            <a:extLst>
              <a:ext uri="{FF2B5EF4-FFF2-40B4-BE49-F238E27FC236}">
                <a16:creationId xmlns:a16="http://schemas.microsoft.com/office/drawing/2014/main" id="{388A482E-86B9-45BD-83E4-F4F1FD36352A}"/>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D1F5727B-9AF0-41F3-B19A-9AF788271844}"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4757" name="Rectangle 5">
            <a:extLst>
              <a:ext uri="{FF2B5EF4-FFF2-40B4-BE49-F238E27FC236}">
                <a16:creationId xmlns:a16="http://schemas.microsoft.com/office/drawing/2014/main" id="{73E05996-11A7-483C-A064-3EEF5296200E}"/>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4758" name="Rectangle 6">
            <a:extLst>
              <a:ext uri="{FF2B5EF4-FFF2-40B4-BE49-F238E27FC236}">
                <a16:creationId xmlns:a16="http://schemas.microsoft.com/office/drawing/2014/main" id="{564863EA-6704-4B5D-92F6-D97521FF05A2}"/>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14">
            <a:extLst>
              <a:ext uri="{FF2B5EF4-FFF2-40B4-BE49-F238E27FC236}">
                <a16:creationId xmlns:a16="http://schemas.microsoft.com/office/drawing/2014/main" id="{3997E16D-EDFC-4EF3-90C6-286EB48A02AC}"/>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6E49420A-4C0C-4453-82F3-707E6C383B0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4339" name="Text Box 1">
            <a:extLst>
              <a:ext uri="{FF2B5EF4-FFF2-40B4-BE49-F238E27FC236}">
                <a16:creationId xmlns:a16="http://schemas.microsoft.com/office/drawing/2014/main" id="{FE8726E2-6E03-4517-8C33-2ADF5E8855E9}"/>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6BBAE06-A30D-424F-BEB8-7CC020EB171E}"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4340" name="Text Box 2">
            <a:extLst>
              <a:ext uri="{FF2B5EF4-FFF2-40B4-BE49-F238E27FC236}">
                <a16:creationId xmlns:a16="http://schemas.microsoft.com/office/drawing/2014/main" id="{A39CC7E4-E7B5-4B55-9F4C-30DB337BF2E1}"/>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AA14FEB-C231-401F-A588-E59806EF4BC4}"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4341" name="Text Box 3">
            <a:extLst>
              <a:ext uri="{FF2B5EF4-FFF2-40B4-BE49-F238E27FC236}">
                <a16:creationId xmlns:a16="http://schemas.microsoft.com/office/drawing/2014/main" id="{FFD4F208-1EB6-4F4D-B1C6-4C69FD3D72AC}"/>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C3B8C2D-604F-421E-B7D0-23F9CC863760}"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4342" name="Rectangle 4">
            <a:extLst>
              <a:ext uri="{FF2B5EF4-FFF2-40B4-BE49-F238E27FC236}">
                <a16:creationId xmlns:a16="http://schemas.microsoft.com/office/drawing/2014/main" id="{50830ABD-672F-45AF-AD46-3F49EF75C6B4}"/>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3" name="Rectangle 5">
            <a:extLst>
              <a:ext uri="{FF2B5EF4-FFF2-40B4-BE49-F238E27FC236}">
                <a16:creationId xmlns:a16="http://schemas.microsoft.com/office/drawing/2014/main" id="{ABC81F50-0EB9-4957-89A7-24F9BEE00088}"/>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830197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14">
            <a:extLst>
              <a:ext uri="{FF2B5EF4-FFF2-40B4-BE49-F238E27FC236}">
                <a16:creationId xmlns:a16="http://schemas.microsoft.com/office/drawing/2014/main" id="{C1B7A16B-3187-4DE2-8B65-04B56162F40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1pPr>
            <a:lvl2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2pPr>
            <a:lvl3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3pPr>
            <a:lvl4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4pPr>
            <a:lvl5pPr>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723900" algn="l"/>
                <a:tab pos="1447800" algn="l"/>
                <a:tab pos="2171700" algn="l"/>
                <a:tab pos="2895600"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FF6B2946-EE2E-4C09-978E-35E98357D2A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
        <p:nvSpPr>
          <p:cNvPr id="16387" name="Text Box 1">
            <a:extLst>
              <a:ext uri="{FF2B5EF4-FFF2-40B4-BE49-F238E27FC236}">
                <a16:creationId xmlns:a16="http://schemas.microsoft.com/office/drawing/2014/main" id="{A8E05CB3-90A9-4FDE-8CF9-FD0F3EE648FC}"/>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DC86D66-D692-4F47-BCF7-5F98CCE020D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6388" name="Text Box 2">
            <a:extLst>
              <a:ext uri="{FF2B5EF4-FFF2-40B4-BE49-F238E27FC236}">
                <a16:creationId xmlns:a16="http://schemas.microsoft.com/office/drawing/2014/main" id="{BF725E42-C4F0-4E2B-A70F-FD5AC241AC39}"/>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207C35B-1BC9-49D0-B0FB-BDA7A5B9F51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6389" name="Text Box 3">
            <a:extLst>
              <a:ext uri="{FF2B5EF4-FFF2-40B4-BE49-F238E27FC236}">
                <a16:creationId xmlns:a16="http://schemas.microsoft.com/office/drawing/2014/main" id="{1FF06B8B-5171-4740-8037-C390EB95526B}"/>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D332768-1991-4081-AD46-B86ADE42A113}"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6390" name="Rectangle 4">
            <a:extLst>
              <a:ext uri="{FF2B5EF4-FFF2-40B4-BE49-F238E27FC236}">
                <a16:creationId xmlns:a16="http://schemas.microsoft.com/office/drawing/2014/main" id="{21B5F9B2-0FA7-4D52-BBAF-E21BF4BF45FB}"/>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91" name="Rectangle 5">
            <a:extLst>
              <a:ext uri="{FF2B5EF4-FFF2-40B4-BE49-F238E27FC236}">
                <a16:creationId xmlns:a16="http://schemas.microsoft.com/office/drawing/2014/main" id="{320F738B-2382-49D9-B84F-A3314BBADE7F}"/>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29162652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C1450C21-A9DE-4B5A-AD36-DF78736C5A98}"/>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2E9D2547-1E87-4E9B-B6F3-A96AE3D224BB}"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5777" name="Text Box 1">
            <a:extLst>
              <a:ext uri="{FF2B5EF4-FFF2-40B4-BE49-F238E27FC236}">
                <a16:creationId xmlns:a16="http://schemas.microsoft.com/office/drawing/2014/main" id="{A2AAFF8B-05F3-48D9-9041-C16DBE71FF1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904D8A5-7053-4117-9A4B-5E8E63245E6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5778" name="Text Box 2">
            <a:extLst>
              <a:ext uri="{FF2B5EF4-FFF2-40B4-BE49-F238E27FC236}">
                <a16:creationId xmlns:a16="http://schemas.microsoft.com/office/drawing/2014/main" id="{9F9F63C0-1BAE-456C-82AF-162F8CAFDF31}"/>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62DCC8D-4BD7-4FFE-984E-04F667AFEB81}"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5779" name="Rectangle 3">
            <a:extLst>
              <a:ext uri="{FF2B5EF4-FFF2-40B4-BE49-F238E27FC236}">
                <a16:creationId xmlns:a16="http://schemas.microsoft.com/office/drawing/2014/main" id="{824E986A-6813-4FDF-9B5D-357DC2A6E1DD}"/>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5780" name="Rectangle 4">
            <a:extLst>
              <a:ext uri="{FF2B5EF4-FFF2-40B4-BE49-F238E27FC236}">
                <a16:creationId xmlns:a16="http://schemas.microsoft.com/office/drawing/2014/main" id="{EDB27B2D-603F-4F2C-BDD1-0558BA468C95}"/>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FCCC9E21-25AA-4211-A07B-5F5E4B7507A8}"/>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08E3E4B9-0ABE-4A60-B3B1-77D1D94EF75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6801" name="Text Box 1">
            <a:extLst>
              <a:ext uri="{FF2B5EF4-FFF2-40B4-BE49-F238E27FC236}">
                <a16:creationId xmlns:a16="http://schemas.microsoft.com/office/drawing/2014/main" id="{7610DF4D-F85B-4AD9-AEC2-18F1DAFE83A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3527094-806C-439F-9BD9-C95283A46F4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6802" name="Text Box 2">
            <a:extLst>
              <a:ext uri="{FF2B5EF4-FFF2-40B4-BE49-F238E27FC236}">
                <a16:creationId xmlns:a16="http://schemas.microsoft.com/office/drawing/2014/main" id="{B3B3C483-F51C-4991-8CE5-9CFFC22DDD47}"/>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B824EE6-1F47-4D93-8AD6-23F2BEC5024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6803" name="Rectangle 3">
            <a:extLst>
              <a:ext uri="{FF2B5EF4-FFF2-40B4-BE49-F238E27FC236}">
                <a16:creationId xmlns:a16="http://schemas.microsoft.com/office/drawing/2014/main" id="{09000001-D1EB-4092-9AA6-69BD563D7A9E}"/>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6804" name="Rectangle 4">
            <a:extLst>
              <a:ext uri="{FF2B5EF4-FFF2-40B4-BE49-F238E27FC236}">
                <a16:creationId xmlns:a16="http://schemas.microsoft.com/office/drawing/2014/main" id="{81FB7097-F9F6-4101-9753-0A9D02F88A35}"/>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4">
            <a:extLst>
              <a:ext uri="{FF2B5EF4-FFF2-40B4-BE49-F238E27FC236}">
                <a16:creationId xmlns:a16="http://schemas.microsoft.com/office/drawing/2014/main" id="{D5AFF647-9848-4395-A84E-462265530CD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3D81D9A1-1B47-47C8-9094-0EBCCF22A2F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34819" name="Text Box 1">
            <a:extLst>
              <a:ext uri="{FF2B5EF4-FFF2-40B4-BE49-F238E27FC236}">
                <a16:creationId xmlns:a16="http://schemas.microsoft.com/office/drawing/2014/main" id="{27C19C2E-EE51-415A-9226-A73579FCA161}"/>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703E797-A8D2-4E73-AB64-935EE51BB97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34820" name="Text Box 2">
            <a:extLst>
              <a:ext uri="{FF2B5EF4-FFF2-40B4-BE49-F238E27FC236}">
                <a16:creationId xmlns:a16="http://schemas.microsoft.com/office/drawing/2014/main" id="{E69ED517-3992-48BB-A86D-F6C33FA31E5E}"/>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2D57595-39E9-4186-9517-6E56B637A4B9}"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15</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34821" name="Rectangle 3">
            <a:extLst>
              <a:ext uri="{FF2B5EF4-FFF2-40B4-BE49-F238E27FC236}">
                <a16:creationId xmlns:a16="http://schemas.microsoft.com/office/drawing/2014/main" id="{5806261F-2AF6-430C-AEB3-D09CBD70D112}"/>
              </a:ext>
            </a:extLst>
          </p:cNvPr>
          <p:cNvSpPr>
            <a:spLocks noGrp="1" noRot="1" noChangeAspect="1" noChangeArrowheads="1" noTextEdit="1"/>
          </p:cNvSpPr>
          <p:nvPr>
            <p:ph type="sldImg"/>
          </p:nvPr>
        </p:nvSpPr>
        <p:spPr>
          <a:xfrm>
            <a:off x="381000" y="685800"/>
            <a:ext cx="6096000" cy="3429000"/>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22" name="Rectangle 4">
            <a:extLst>
              <a:ext uri="{FF2B5EF4-FFF2-40B4-BE49-F238E27FC236}">
                <a16:creationId xmlns:a16="http://schemas.microsoft.com/office/drawing/2014/main" id="{F5947091-2D0D-4079-B7DF-7A3B966B298B}"/>
              </a:ext>
            </a:extLst>
          </p:cNvPr>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5449693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C370E28E-F47B-4F28-8184-AB4A5E6CBD02}"/>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7A4E0FC-FAC8-4D9C-9BE8-E392181BCC2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7825" name="Text Box 1">
            <a:extLst>
              <a:ext uri="{FF2B5EF4-FFF2-40B4-BE49-F238E27FC236}">
                <a16:creationId xmlns:a16="http://schemas.microsoft.com/office/drawing/2014/main" id="{EAA4672D-EABB-41EA-9F43-CBCEE5F7D82A}"/>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639BC16-E1E1-40D2-8275-D3D1EF13BC4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7826" name="Text Box 2">
            <a:extLst>
              <a:ext uri="{FF2B5EF4-FFF2-40B4-BE49-F238E27FC236}">
                <a16:creationId xmlns:a16="http://schemas.microsoft.com/office/drawing/2014/main" id="{70B67517-7EDC-466D-BCAA-646F6919811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3379184-BE28-4722-96E1-858B5A13000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16</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7827" name="Rectangle 3">
            <a:extLst>
              <a:ext uri="{FF2B5EF4-FFF2-40B4-BE49-F238E27FC236}">
                <a16:creationId xmlns:a16="http://schemas.microsoft.com/office/drawing/2014/main" id="{A278C6A6-8B52-47FF-82AC-C9A7B4EA9B09}"/>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8" name="Rectangle 4">
            <a:extLst>
              <a:ext uri="{FF2B5EF4-FFF2-40B4-BE49-F238E27FC236}">
                <a16:creationId xmlns:a16="http://schemas.microsoft.com/office/drawing/2014/main" id="{1EFA907B-0543-43D1-9DFB-9B64A8A694B6}"/>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6A9C8841-DE9C-42EE-AB13-C0B485B6103E}"/>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BFBD736-B56B-4F39-A9BC-3CAC8A1F5CE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8849" name="Text Box 1">
            <a:extLst>
              <a:ext uri="{FF2B5EF4-FFF2-40B4-BE49-F238E27FC236}">
                <a16:creationId xmlns:a16="http://schemas.microsoft.com/office/drawing/2014/main" id="{BAAAE17A-FBE4-4DAF-B567-406A80AF40A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0AB90B0-4369-4B64-97F4-E708E261BC04}"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8850" name="Text Box 2">
            <a:extLst>
              <a:ext uri="{FF2B5EF4-FFF2-40B4-BE49-F238E27FC236}">
                <a16:creationId xmlns:a16="http://schemas.microsoft.com/office/drawing/2014/main" id="{BDB8C643-D7FA-4F02-9878-86548B0EBD60}"/>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8C55025-281D-4208-8002-FDBB2341E281}"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17</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8851" name="Rectangle 3">
            <a:extLst>
              <a:ext uri="{FF2B5EF4-FFF2-40B4-BE49-F238E27FC236}">
                <a16:creationId xmlns:a16="http://schemas.microsoft.com/office/drawing/2014/main" id="{BBC4EBA0-8F66-4C53-A2A1-3C98FF04FCDB}"/>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8852" name="Rectangle 4">
            <a:extLst>
              <a:ext uri="{FF2B5EF4-FFF2-40B4-BE49-F238E27FC236}">
                <a16:creationId xmlns:a16="http://schemas.microsoft.com/office/drawing/2014/main" id="{3971F22C-3612-4B49-9FB8-002008961A95}"/>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A43836B4-D772-4E0D-B2B4-AF4D77A474B8}"/>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F693747-92A9-4F31-B10F-617088465B3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9873" name="Text Box 1">
            <a:extLst>
              <a:ext uri="{FF2B5EF4-FFF2-40B4-BE49-F238E27FC236}">
                <a16:creationId xmlns:a16="http://schemas.microsoft.com/office/drawing/2014/main" id="{92E53EC8-7DDB-4DF1-8F85-3BB7EB2CAB3A}"/>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8FD7E35-92B7-4D3E-8630-8234D6E27557}"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9874" name="Text Box 2">
            <a:extLst>
              <a:ext uri="{FF2B5EF4-FFF2-40B4-BE49-F238E27FC236}">
                <a16:creationId xmlns:a16="http://schemas.microsoft.com/office/drawing/2014/main" id="{46504CBD-FD26-4B79-B496-778A843EB5B3}"/>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402C2BE-AA94-4646-86AF-0E8DC0732470}"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18</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9875" name="Rectangle 3">
            <a:extLst>
              <a:ext uri="{FF2B5EF4-FFF2-40B4-BE49-F238E27FC236}">
                <a16:creationId xmlns:a16="http://schemas.microsoft.com/office/drawing/2014/main" id="{B9C7A2B8-E093-4499-BB0C-C5CD2D87F956}"/>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9876" name="Rectangle 4">
            <a:extLst>
              <a:ext uri="{FF2B5EF4-FFF2-40B4-BE49-F238E27FC236}">
                <a16:creationId xmlns:a16="http://schemas.microsoft.com/office/drawing/2014/main" id="{A31CB526-8978-4CA4-8062-2BAA9471D189}"/>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0036AF15-D306-4637-8825-5DB08F9899CD}"/>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FC4CDF9D-68E7-4D62-A461-AB8FA1FBF38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19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80897" name="Text Box 1">
            <a:extLst>
              <a:ext uri="{FF2B5EF4-FFF2-40B4-BE49-F238E27FC236}">
                <a16:creationId xmlns:a16="http://schemas.microsoft.com/office/drawing/2014/main" id="{161DE146-4C87-484C-900E-C8258879FC6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2702950-E48E-4245-B250-29C99F717FE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80898" name="Text Box 2">
            <a:extLst>
              <a:ext uri="{FF2B5EF4-FFF2-40B4-BE49-F238E27FC236}">
                <a16:creationId xmlns:a16="http://schemas.microsoft.com/office/drawing/2014/main" id="{B267D608-0C9F-4461-90E7-7ACD63323115}"/>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8F925AC-B388-4782-9AF9-84AF676C6E4D}"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19</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0899" name="Rectangle 3">
            <a:extLst>
              <a:ext uri="{FF2B5EF4-FFF2-40B4-BE49-F238E27FC236}">
                <a16:creationId xmlns:a16="http://schemas.microsoft.com/office/drawing/2014/main" id="{8465CC1C-D0C1-42D1-A8B3-A99767C4AD90}"/>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0900" name="Rectangle 4">
            <a:extLst>
              <a:ext uri="{FF2B5EF4-FFF2-40B4-BE49-F238E27FC236}">
                <a16:creationId xmlns:a16="http://schemas.microsoft.com/office/drawing/2014/main" id="{45981D5C-6D50-4976-BA64-438AC0D59F9E}"/>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7">
            <a:extLst>
              <a:ext uri="{FF2B5EF4-FFF2-40B4-BE49-F238E27FC236}">
                <a16:creationId xmlns:a16="http://schemas.microsoft.com/office/drawing/2014/main" id="{E3FD2B35-4876-4D5C-9FD5-993576D66D31}"/>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32BC6F4F-F17F-48D1-9354-4A142372D5C5}"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5537" name="Text Box 1">
            <a:extLst>
              <a:ext uri="{FF2B5EF4-FFF2-40B4-BE49-F238E27FC236}">
                <a16:creationId xmlns:a16="http://schemas.microsoft.com/office/drawing/2014/main" id="{60989291-8919-422F-9B92-6F139B971FF6}"/>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8911DA7-CF47-47CA-B1AB-13FC951A343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5538" name="Rectangle 2">
            <a:extLst>
              <a:ext uri="{FF2B5EF4-FFF2-40B4-BE49-F238E27FC236}">
                <a16:creationId xmlns:a16="http://schemas.microsoft.com/office/drawing/2014/main" id="{B0EBA1AB-BBB2-4F3D-B822-B915235839CB}"/>
              </a:ext>
            </a:extLst>
          </p:cNvPr>
          <p:cNvSpPr txBox="1">
            <a:spLocks noGrp="1" noRot="1" noChangeAspect="1" noChangeArrowheads="1"/>
          </p:cNvSpPr>
          <p:nvPr>
            <p:ph type="sldImg"/>
          </p:nvPr>
        </p:nvSpPr>
        <p:spPr bwMode="auto">
          <a:xfrm>
            <a:off x="385763" y="685800"/>
            <a:ext cx="6075362" cy="341788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5539" name="Rectangle 3">
            <a:extLst>
              <a:ext uri="{FF2B5EF4-FFF2-40B4-BE49-F238E27FC236}">
                <a16:creationId xmlns:a16="http://schemas.microsoft.com/office/drawing/2014/main" id="{571087E1-0E81-4F84-BA99-892DDD1A6E1E}"/>
              </a:ext>
            </a:extLst>
          </p:cNvPr>
          <p:cNvSpPr txBox="1">
            <a:spLocks noGrp="1" noChangeArrowheads="1"/>
          </p:cNvSpPr>
          <p:nvPr>
            <p:ph type="body" idx="1"/>
          </p:nvPr>
        </p:nvSpPr>
        <p:spPr bwMode="auto">
          <a:xfrm>
            <a:off x="914400" y="4343400"/>
            <a:ext cx="5018088" cy="4103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8F7DB29B-3F81-4DFB-A2B0-CE24754D59F9}"/>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0BFF6BCA-490A-4525-BF5D-5AAEEADB50C2}"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81921" name="Text Box 1">
            <a:extLst>
              <a:ext uri="{FF2B5EF4-FFF2-40B4-BE49-F238E27FC236}">
                <a16:creationId xmlns:a16="http://schemas.microsoft.com/office/drawing/2014/main" id="{E47ACD61-30BC-4171-972B-F8A6A6D4A12E}"/>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3F2B830-A829-4D5E-99AE-CC18E6EB7F87}"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81922" name="Text Box 2">
            <a:extLst>
              <a:ext uri="{FF2B5EF4-FFF2-40B4-BE49-F238E27FC236}">
                <a16:creationId xmlns:a16="http://schemas.microsoft.com/office/drawing/2014/main" id="{A7EF4B2C-1C8A-43A8-9DE4-9D96DA19386A}"/>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9E306959-9F4F-477F-810B-BEB121A424C8}"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20</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1923" name="Rectangle 3">
            <a:extLst>
              <a:ext uri="{FF2B5EF4-FFF2-40B4-BE49-F238E27FC236}">
                <a16:creationId xmlns:a16="http://schemas.microsoft.com/office/drawing/2014/main" id="{7315758B-54EC-40C4-9ACF-5D9D056A59BF}"/>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1924" name="Rectangle 4">
            <a:extLst>
              <a:ext uri="{FF2B5EF4-FFF2-40B4-BE49-F238E27FC236}">
                <a16:creationId xmlns:a16="http://schemas.microsoft.com/office/drawing/2014/main" id="{7F5EA013-B085-4A60-88ED-4C727ACFB80A}"/>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7">
            <a:extLst>
              <a:ext uri="{FF2B5EF4-FFF2-40B4-BE49-F238E27FC236}">
                <a16:creationId xmlns:a16="http://schemas.microsoft.com/office/drawing/2014/main" id="{2AA57B01-FC0F-42B8-BF92-D59C64EA7702}"/>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C1651812-B708-4108-8EE3-620B16E002A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21</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82945" name="Rectangle 1">
            <a:extLst>
              <a:ext uri="{FF2B5EF4-FFF2-40B4-BE49-F238E27FC236}">
                <a16:creationId xmlns:a16="http://schemas.microsoft.com/office/drawing/2014/main" id="{8E6DBAFB-0038-411B-A852-A0FAF434D6C0}"/>
              </a:ext>
            </a:extLst>
          </p:cNvPr>
          <p:cNvSpPr txBox="1">
            <a:spLocks noGrp="1" noRot="1" noChangeAspect="1" noChangeArrowheads="1"/>
          </p:cNvSpPr>
          <p:nvPr>
            <p:ph type="sldImg"/>
          </p:nvPr>
        </p:nvSpPr>
        <p:spPr bwMode="auto">
          <a:xfrm>
            <a:off x="387350" y="685800"/>
            <a:ext cx="6067425" cy="34131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2946" name="Rectangle 2">
            <a:extLst>
              <a:ext uri="{FF2B5EF4-FFF2-40B4-BE49-F238E27FC236}">
                <a16:creationId xmlns:a16="http://schemas.microsoft.com/office/drawing/2014/main" id="{AA9C9B99-3F0C-40A6-AEEC-563B847D1AA2}"/>
              </a:ext>
            </a:extLst>
          </p:cNvPr>
          <p:cNvSpPr txBox="1">
            <a:spLocks noGrp="1" noChangeArrowheads="1"/>
          </p:cNvSpPr>
          <p:nvPr>
            <p:ph type="body" idx="1"/>
          </p:nvPr>
        </p:nvSpPr>
        <p:spPr bwMode="auto">
          <a:xfrm>
            <a:off x="914400" y="4343400"/>
            <a:ext cx="5013325" cy="40989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17">
            <a:extLst>
              <a:ext uri="{FF2B5EF4-FFF2-40B4-BE49-F238E27FC236}">
                <a16:creationId xmlns:a16="http://schemas.microsoft.com/office/drawing/2014/main" id="{3616A3A2-A441-4819-A47E-8E9653BBB913}"/>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00AEF1ED-6A1A-440C-BC34-6B3B84B101B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22</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83969" name="Rectangle 1">
            <a:extLst>
              <a:ext uri="{FF2B5EF4-FFF2-40B4-BE49-F238E27FC236}">
                <a16:creationId xmlns:a16="http://schemas.microsoft.com/office/drawing/2014/main" id="{579BA00C-3CA8-44A0-B65D-AA565DC0CACF}"/>
              </a:ext>
            </a:extLst>
          </p:cNvPr>
          <p:cNvSpPr txBox="1">
            <a:spLocks noGrp="1" noRot="1" noChangeAspect="1" noChangeArrowheads="1"/>
          </p:cNvSpPr>
          <p:nvPr>
            <p:ph type="sldImg"/>
          </p:nvPr>
        </p:nvSpPr>
        <p:spPr bwMode="auto">
          <a:xfrm>
            <a:off x="387350" y="685800"/>
            <a:ext cx="6067425" cy="3413125"/>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3970" name="Rectangle 2">
            <a:extLst>
              <a:ext uri="{FF2B5EF4-FFF2-40B4-BE49-F238E27FC236}">
                <a16:creationId xmlns:a16="http://schemas.microsoft.com/office/drawing/2014/main" id="{687FD63F-E98C-4F1A-B648-DCFE8960A34E}"/>
              </a:ext>
            </a:extLst>
          </p:cNvPr>
          <p:cNvSpPr txBox="1">
            <a:spLocks noGrp="1" noChangeArrowheads="1"/>
          </p:cNvSpPr>
          <p:nvPr>
            <p:ph type="body" idx="1"/>
          </p:nvPr>
        </p:nvSpPr>
        <p:spPr bwMode="auto">
          <a:xfrm>
            <a:off x="914400" y="4343400"/>
            <a:ext cx="5013325" cy="40989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C370E28E-F47B-4F28-8184-AB4A5E6CBD02}"/>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7A4E0FC-FAC8-4D9C-9BE8-E392181BCC2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7825" name="Text Box 1">
            <a:extLst>
              <a:ext uri="{FF2B5EF4-FFF2-40B4-BE49-F238E27FC236}">
                <a16:creationId xmlns:a16="http://schemas.microsoft.com/office/drawing/2014/main" id="{EAA4672D-EABB-41EA-9F43-CBCEE5F7D82A}"/>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639BC16-E1E1-40D2-8275-D3D1EF13BC4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7826" name="Text Box 2">
            <a:extLst>
              <a:ext uri="{FF2B5EF4-FFF2-40B4-BE49-F238E27FC236}">
                <a16:creationId xmlns:a16="http://schemas.microsoft.com/office/drawing/2014/main" id="{70B67517-7EDC-466D-BCAA-646F6919811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3379184-BE28-4722-96E1-858B5A13000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23</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7827" name="Rectangle 3">
            <a:extLst>
              <a:ext uri="{FF2B5EF4-FFF2-40B4-BE49-F238E27FC236}">
                <a16:creationId xmlns:a16="http://schemas.microsoft.com/office/drawing/2014/main" id="{A278C6A6-8B52-47FF-82AC-C9A7B4EA9B09}"/>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8" name="Rectangle 4">
            <a:extLst>
              <a:ext uri="{FF2B5EF4-FFF2-40B4-BE49-F238E27FC236}">
                <a16:creationId xmlns:a16="http://schemas.microsoft.com/office/drawing/2014/main" id="{1EFA907B-0543-43D1-9DFB-9B64A8A694B6}"/>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320401705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C370E28E-F47B-4F28-8184-AB4A5E6CBD02}"/>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7A4E0FC-FAC8-4D9C-9BE8-E392181BCC2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7825" name="Text Box 1">
            <a:extLst>
              <a:ext uri="{FF2B5EF4-FFF2-40B4-BE49-F238E27FC236}">
                <a16:creationId xmlns:a16="http://schemas.microsoft.com/office/drawing/2014/main" id="{EAA4672D-EABB-41EA-9F43-CBCEE5F7D82A}"/>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639BC16-E1E1-40D2-8275-D3D1EF13BC4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7826" name="Text Box 2">
            <a:extLst>
              <a:ext uri="{FF2B5EF4-FFF2-40B4-BE49-F238E27FC236}">
                <a16:creationId xmlns:a16="http://schemas.microsoft.com/office/drawing/2014/main" id="{70B67517-7EDC-466D-BCAA-646F6919811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3379184-BE28-4722-96E1-858B5A130007}" type="slidenum">
              <a:rPr kumimoji="0" lang="fr-FR" altLang="fr-FR" sz="1200" b="0" i="0" u="none" strike="noStrike" kern="1200" cap="none" spc="0" normalizeH="0" baseline="0" noProof="0" smtClean="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24</a:t>
            </a:fld>
            <a:endParaRPr kumimoji="0" lang="fr-FR" altLang="fr-FR" sz="1200" b="0" i="0" u="none" strike="noStrike" kern="120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77827" name="Rectangle 3">
            <a:extLst>
              <a:ext uri="{FF2B5EF4-FFF2-40B4-BE49-F238E27FC236}">
                <a16:creationId xmlns:a16="http://schemas.microsoft.com/office/drawing/2014/main" id="{A278C6A6-8B52-47FF-82AC-C9A7B4EA9B09}"/>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7828" name="Rectangle 4">
            <a:extLst>
              <a:ext uri="{FF2B5EF4-FFF2-40B4-BE49-F238E27FC236}">
                <a16:creationId xmlns:a16="http://schemas.microsoft.com/office/drawing/2014/main" id="{1EFA907B-0543-43D1-9DFB-9B64A8A694B6}"/>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36009327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4">
            <a:extLst>
              <a:ext uri="{FF2B5EF4-FFF2-40B4-BE49-F238E27FC236}">
                <a16:creationId xmlns:a16="http://schemas.microsoft.com/office/drawing/2014/main" id="{5B319DAD-8FD7-4482-BAE8-9AD4E22F338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D2A2ACFC-DE66-4298-9E1B-486CAE27F414}" type="slidenum">
              <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25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87041" name="Text Box 1">
            <a:extLst>
              <a:ext uri="{FF2B5EF4-FFF2-40B4-BE49-F238E27FC236}">
                <a16:creationId xmlns:a16="http://schemas.microsoft.com/office/drawing/2014/main" id="{CBA6B309-534B-4EAB-8E0C-049DB7D0B6B4}"/>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6FC176E-1BC0-4E1E-B0CE-E469A2D2CB1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45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87042" name="Rectangle 2">
            <a:extLst>
              <a:ext uri="{FF2B5EF4-FFF2-40B4-BE49-F238E27FC236}">
                <a16:creationId xmlns:a16="http://schemas.microsoft.com/office/drawing/2014/main" id="{5E174D6B-62EE-43BD-B77F-15EAB8D85034}"/>
              </a:ext>
            </a:extLst>
          </p:cNvPr>
          <p:cNvSpPr txBox="1">
            <a:spLocks noGrp="1" noRot="1" noChangeAspect="1" noChangeArrowheads="1"/>
          </p:cNvSpPr>
          <p:nvPr>
            <p:ph type="sldImg"/>
          </p:nvPr>
        </p:nvSpPr>
        <p:spPr bwMode="auto">
          <a:xfrm>
            <a:off x="381000" y="685800"/>
            <a:ext cx="6096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87043" name="Rectangle 3">
            <a:extLst>
              <a:ext uri="{FF2B5EF4-FFF2-40B4-BE49-F238E27FC236}">
                <a16:creationId xmlns:a16="http://schemas.microsoft.com/office/drawing/2014/main" id="{C31B77CB-A468-4634-8B0F-CB2CACA59E47}"/>
              </a:ext>
            </a:extLst>
          </p:cNvPr>
          <p:cNvSpPr txBox="1">
            <a:spLocks noGrp="1" noChangeArrowheads="1"/>
          </p:cNvSpPr>
          <p:nvPr>
            <p:ph type="body" idx="1"/>
          </p:nvPr>
        </p:nvSpPr>
        <p:spPr bwMode="auto">
          <a:xfrm>
            <a:off x="914400" y="4343400"/>
            <a:ext cx="50292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extLst>
      <p:ext uri="{BB962C8B-B14F-4D97-AF65-F5344CB8AC3E}">
        <p14:creationId xmlns:p14="http://schemas.microsoft.com/office/powerpoint/2010/main" val="2052650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Rectangle 17">
            <a:extLst>
              <a:ext uri="{FF2B5EF4-FFF2-40B4-BE49-F238E27FC236}">
                <a16:creationId xmlns:a16="http://schemas.microsoft.com/office/drawing/2014/main" id="{DE44F8C5-9EA5-4FB2-B087-27EBF57EBA69}"/>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3C7A79C-FD01-4816-BDB1-E8E04884FB1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6561" name="Text Box 1">
            <a:extLst>
              <a:ext uri="{FF2B5EF4-FFF2-40B4-BE49-F238E27FC236}">
                <a16:creationId xmlns:a16="http://schemas.microsoft.com/office/drawing/2014/main" id="{EBE740E4-88BC-4980-B66B-3701C8FB8F99}"/>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64CC987C-36BE-4AE0-B5C7-AF71F64E8BE6}"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6562" name="Rectangle 2">
            <a:extLst>
              <a:ext uri="{FF2B5EF4-FFF2-40B4-BE49-F238E27FC236}">
                <a16:creationId xmlns:a16="http://schemas.microsoft.com/office/drawing/2014/main" id="{02836A6B-A805-4BE1-A2FF-D29DA538B159}"/>
              </a:ext>
            </a:extLst>
          </p:cNvPr>
          <p:cNvSpPr txBox="1">
            <a:spLocks noGrp="1" noRot="1" noChangeAspect="1" noChangeArrowheads="1"/>
          </p:cNvSpPr>
          <p:nvPr>
            <p:ph type="sldImg"/>
          </p:nvPr>
        </p:nvSpPr>
        <p:spPr bwMode="auto">
          <a:xfrm>
            <a:off x="385763" y="685800"/>
            <a:ext cx="6075362" cy="341788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6563" name="Rectangle 3">
            <a:extLst>
              <a:ext uri="{FF2B5EF4-FFF2-40B4-BE49-F238E27FC236}">
                <a16:creationId xmlns:a16="http://schemas.microsoft.com/office/drawing/2014/main" id="{DC060215-D2C8-476F-9BED-C7782685220C}"/>
              </a:ext>
            </a:extLst>
          </p:cNvPr>
          <p:cNvSpPr txBox="1">
            <a:spLocks noGrp="1" noChangeArrowheads="1"/>
          </p:cNvSpPr>
          <p:nvPr>
            <p:ph type="body" idx="1"/>
          </p:nvPr>
        </p:nvSpPr>
        <p:spPr bwMode="auto">
          <a:xfrm>
            <a:off x="914400" y="4343400"/>
            <a:ext cx="5018088" cy="4103688"/>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78789178-EB91-4162-B44B-22B13F99F06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53FF5FA0-9673-42E6-A69D-2EBF8E060515}"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7585" name="Text Box 1">
            <a:extLst>
              <a:ext uri="{FF2B5EF4-FFF2-40B4-BE49-F238E27FC236}">
                <a16:creationId xmlns:a16="http://schemas.microsoft.com/office/drawing/2014/main" id="{A7854606-5449-4FCD-A0C1-DB935720BAE1}"/>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3F2FFFBC-07D0-44DC-8B8C-637AC17E1E06}"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7586" name="Text Box 2">
            <a:extLst>
              <a:ext uri="{FF2B5EF4-FFF2-40B4-BE49-F238E27FC236}">
                <a16:creationId xmlns:a16="http://schemas.microsoft.com/office/drawing/2014/main" id="{3DFB8417-1DCA-417D-8719-6234CA69B000}"/>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4A7868E-8804-47D5-BCCB-02694C1B4216}"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4</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67587" name="Rectangle 3">
            <a:extLst>
              <a:ext uri="{FF2B5EF4-FFF2-40B4-BE49-F238E27FC236}">
                <a16:creationId xmlns:a16="http://schemas.microsoft.com/office/drawing/2014/main" id="{EA64F159-F21B-4E70-89CA-0A2A95A5E642}"/>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7588" name="Rectangle 4">
            <a:extLst>
              <a:ext uri="{FF2B5EF4-FFF2-40B4-BE49-F238E27FC236}">
                <a16:creationId xmlns:a16="http://schemas.microsoft.com/office/drawing/2014/main" id="{23A35675-CBAA-4A0D-A447-E7584983C716}"/>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17">
            <a:extLst>
              <a:ext uri="{FF2B5EF4-FFF2-40B4-BE49-F238E27FC236}">
                <a16:creationId xmlns:a16="http://schemas.microsoft.com/office/drawing/2014/main" id="{DD58FB7D-373F-4AC0-A488-D6D399DDAF8C}"/>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A8FC946B-2CCC-4C70-BDE3-5D377E37F9CA}"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8609" name="Text Box 1">
            <a:extLst>
              <a:ext uri="{FF2B5EF4-FFF2-40B4-BE49-F238E27FC236}">
                <a16:creationId xmlns:a16="http://schemas.microsoft.com/office/drawing/2014/main" id="{E97CC3CB-ECFA-4EE2-9D07-E5A60A35932B}"/>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E030C018-F710-49FA-9F04-6C4EB6A92FD5}"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8610" name="Text Box 2">
            <a:extLst>
              <a:ext uri="{FF2B5EF4-FFF2-40B4-BE49-F238E27FC236}">
                <a16:creationId xmlns:a16="http://schemas.microsoft.com/office/drawing/2014/main" id="{65CE37DC-CDB5-4AA9-8213-21B55A5580F8}"/>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83CCE0AE-6EAB-4D88-813B-0F9B8F39E78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8611" name="Text Box 3">
            <a:extLst>
              <a:ext uri="{FF2B5EF4-FFF2-40B4-BE49-F238E27FC236}">
                <a16:creationId xmlns:a16="http://schemas.microsoft.com/office/drawing/2014/main" id="{4F4FF268-7AC1-4A9F-9648-65784C778B71}"/>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BB038DC4-83D8-4F18-B068-06289C79CE86}"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8612" name="Text Box 4">
            <a:extLst>
              <a:ext uri="{FF2B5EF4-FFF2-40B4-BE49-F238E27FC236}">
                <a16:creationId xmlns:a16="http://schemas.microsoft.com/office/drawing/2014/main" id="{EA797998-0942-4716-B4E7-A96098F8BBC7}"/>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9756955-B1E8-4337-A594-A6B723FA3081}"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68613" name="Rectangle 5">
            <a:extLst>
              <a:ext uri="{FF2B5EF4-FFF2-40B4-BE49-F238E27FC236}">
                <a16:creationId xmlns:a16="http://schemas.microsoft.com/office/drawing/2014/main" id="{2D20AB5A-D543-4435-9036-AD74253A2974}"/>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8614" name="Rectangle 6">
            <a:extLst>
              <a:ext uri="{FF2B5EF4-FFF2-40B4-BE49-F238E27FC236}">
                <a16:creationId xmlns:a16="http://schemas.microsoft.com/office/drawing/2014/main" id="{90B6777B-360A-4E28-812D-CAD5C7DA0996}"/>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4">
            <a:extLst>
              <a:ext uri="{FF2B5EF4-FFF2-40B4-BE49-F238E27FC236}">
                <a16:creationId xmlns:a16="http://schemas.microsoft.com/office/drawing/2014/main" id="{242840B5-B364-48D4-B40E-4CE0606A992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8A5B0B73-E16F-4FC8-ACE3-E3A9B0A2B8B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mn-ea"/>
              <a:cs typeface="Lucida Sans Unicode" panose="020B0602030504020204" pitchFamily="34" charset="0"/>
            </a:endParaRPr>
          </a:p>
        </p:txBody>
      </p:sp>
      <p:sp>
        <p:nvSpPr>
          <p:cNvPr id="12291" name="Text Box 1">
            <a:extLst>
              <a:ext uri="{FF2B5EF4-FFF2-40B4-BE49-F238E27FC236}">
                <a16:creationId xmlns:a16="http://schemas.microsoft.com/office/drawing/2014/main" id="{D1CFEBD6-8D33-478F-B618-E64EB831934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4C5C2EA5-3D0C-4526-9596-C4AAF9F225B3}"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2" name="Text Box 2">
            <a:extLst>
              <a:ext uri="{FF2B5EF4-FFF2-40B4-BE49-F238E27FC236}">
                <a16:creationId xmlns:a16="http://schemas.microsoft.com/office/drawing/2014/main" id="{C4D0C211-5E46-4791-821F-2DBED949476B}"/>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2A853CED-1E63-496F-BAF2-98CF6853767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3" name="Text Box 3">
            <a:extLst>
              <a:ext uri="{FF2B5EF4-FFF2-40B4-BE49-F238E27FC236}">
                <a16:creationId xmlns:a16="http://schemas.microsoft.com/office/drawing/2014/main" id="{06D9315C-60A3-4A55-8210-C19E4A4E0BBA}"/>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7A1CE21-6E3F-4E71-AB07-AD131DDC0D0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12294" name="Text Box 4">
            <a:extLst>
              <a:ext uri="{FF2B5EF4-FFF2-40B4-BE49-F238E27FC236}">
                <a16:creationId xmlns:a16="http://schemas.microsoft.com/office/drawing/2014/main" id="{517185A1-F7F3-42C2-99CF-441D9DE2F51A}"/>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FD34B7AE-BEE1-4824-849C-B6BC535CAC0A}"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12295" name="Rectangle 5">
            <a:extLst>
              <a:ext uri="{FF2B5EF4-FFF2-40B4-BE49-F238E27FC236}">
                <a16:creationId xmlns:a16="http://schemas.microsoft.com/office/drawing/2014/main" id="{5AC4AAD1-F643-438A-BE13-F4A5812B9A9C}"/>
              </a:ext>
            </a:extLst>
          </p:cNvPr>
          <p:cNvSpPr>
            <a:spLocks noGrp="1" noRot="1" noChangeAspect="1" noChangeArrowheads="1" noTextEdit="1"/>
          </p:cNvSpPr>
          <p:nvPr>
            <p:ph type="sldImg"/>
          </p:nvPr>
        </p:nvSpPr>
        <p:spPr>
          <a:xfrm>
            <a:off x="382588" y="685800"/>
            <a:ext cx="6091237" cy="3427413"/>
          </a:xfrm>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6" name="Rectangle 6">
            <a:extLst>
              <a:ext uri="{FF2B5EF4-FFF2-40B4-BE49-F238E27FC236}">
                <a16:creationId xmlns:a16="http://schemas.microsoft.com/office/drawing/2014/main" id="{64752F79-7AF0-49C0-83AF-7C8443C50F76}"/>
              </a:ext>
            </a:extLst>
          </p:cNvPr>
          <p:cNvSpPr>
            <a:spLocks noGrp="1" noChangeArrowheads="1"/>
          </p:cNvSpPr>
          <p:nvPr>
            <p:ph type="body" idx="1"/>
          </p:nvPr>
        </p:nvSpPr>
        <p:spPr>
          <a:xfrm>
            <a:off x="685800" y="4343400"/>
            <a:ext cx="5484813"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 name="Rectangle 17">
            <a:extLst>
              <a:ext uri="{FF2B5EF4-FFF2-40B4-BE49-F238E27FC236}">
                <a16:creationId xmlns:a16="http://schemas.microsoft.com/office/drawing/2014/main" id="{BCC666C3-1B46-4092-8E34-A15A7D38259A}"/>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1F81E948-7ABD-4B5B-A315-84899EC18310}"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69633" name="Text Box 1">
            <a:extLst>
              <a:ext uri="{FF2B5EF4-FFF2-40B4-BE49-F238E27FC236}">
                <a16:creationId xmlns:a16="http://schemas.microsoft.com/office/drawing/2014/main" id="{A47FA789-E834-40B1-BBCF-CAE2F791D6CC}"/>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CA4345E-2C48-4E7D-A13C-4631D9BFC7ED}"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9634" name="Text Box 2">
            <a:extLst>
              <a:ext uri="{FF2B5EF4-FFF2-40B4-BE49-F238E27FC236}">
                <a16:creationId xmlns:a16="http://schemas.microsoft.com/office/drawing/2014/main" id="{D3A00287-BCF1-4EDC-94D2-3BF0C7ADF695}"/>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863CF40-FB03-41BE-9A45-07E19EBBAB2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9635" name="Text Box 3">
            <a:extLst>
              <a:ext uri="{FF2B5EF4-FFF2-40B4-BE49-F238E27FC236}">
                <a16:creationId xmlns:a16="http://schemas.microsoft.com/office/drawing/2014/main" id="{AED43FED-7BEF-42B0-A4A1-D2C8D5A0FB73}"/>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ED6FB06-9ECD-4558-A721-193A7B8066FA}"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69636" name="Text Box 4">
            <a:extLst>
              <a:ext uri="{FF2B5EF4-FFF2-40B4-BE49-F238E27FC236}">
                <a16:creationId xmlns:a16="http://schemas.microsoft.com/office/drawing/2014/main" id="{C76947AA-C727-4776-843A-35B906F47FB0}"/>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3E7798F-B325-48CF-B11A-311A2364543A}"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69637" name="Rectangle 5">
            <a:extLst>
              <a:ext uri="{FF2B5EF4-FFF2-40B4-BE49-F238E27FC236}">
                <a16:creationId xmlns:a16="http://schemas.microsoft.com/office/drawing/2014/main" id="{B265A150-E84E-4B19-BC38-4CC3DEE86A46}"/>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69638" name="Rectangle 6">
            <a:extLst>
              <a:ext uri="{FF2B5EF4-FFF2-40B4-BE49-F238E27FC236}">
                <a16:creationId xmlns:a16="http://schemas.microsoft.com/office/drawing/2014/main" id="{5D8440C4-F073-4183-92A7-2F9D4327AB8B}"/>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 name="Rectangle 17">
            <a:extLst>
              <a:ext uri="{FF2B5EF4-FFF2-40B4-BE49-F238E27FC236}">
                <a16:creationId xmlns:a16="http://schemas.microsoft.com/office/drawing/2014/main" id="{714F1EB5-575B-4D5D-84E8-98351D27BABD}"/>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4F800318-4F6A-4CF5-B1B0-0C6CE407EB78}"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1681" name="Text Box 1">
            <a:extLst>
              <a:ext uri="{FF2B5EF4-FFF2-40B4-BE49-F238E27FC236}">
                <a16:creationId xmlns:a16="http://schemas.microsoft.com/office/drawing/2014/main" id="{F1C21160-68CB-49C5-AF2F-4CEBBB7E3550}"/>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0C0B5719-609E-4ECB-80DF-8A1E8AF0E689}"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1682" name="Text Box 2">
            <a:extLst>
              <a:ext uri="{FF2B5EF4-FFF2-40B4-BE49-F238E27FC236}">
                <a16:creationId xmlns:a16="http://schemas.microsoft.com/office/drawing/2014/main" id="{3451F77C-4121-4D3F-B3FE-F6A962348566}"/>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5BD64FDB-8428-4403-A1D2-216572E6EA6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1683" name="Text Box 3">
            <a:extLst>
              <a:ext uri="{FF2B5EF4-FFF2-40B4-BE49-F238E27FC236}">
                <a16:creationId xmlns:a16="http://schemas.microsoft.com/office/drawing/2014/main" id="{A7301629-E443-4198-812F-0DEE56E6C43B}"/>
              </a:ext>
            </a:extLst>
          </p:cNvPr>
          <p:cNvSpPr txBox="1">
            <a:spLocks noChangeArrowheads="1"/>
          </p:cNvSpPr>
          <p:nvPr/>
        </p:nvSpPr>
        <p:spPr bwMode="auto">
          <a:xfrm>
            <a:off x="3886200" y="8686800"/>
            <a:ext cx="2970213" cy="455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322CD93-B0F7-44E0-A978-681663404A4C}"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1684" name="Text Box 4">
            <a:extLst>
              <a:ext uri="{FF2B5EF4-FFF2-40B4-BE49-F238E27FC236}">
                <a16:creationId xmlns:a16="http://schemas.microsoft.com/office/drawing/2014/main" id="{84AC8AC6-F146-4DF9-8B3E-F2B3B4BBC851}"/>
              </a:ext>
            </a:extLst>
          </p:cNvPr>
          <p:cNvSpPr txBox="1">
            <a:spLocks noChangeArrowheads="1"/>
          </p:cNvSpPr>
          <p:nvPr/>
        </p:nvSpPr>
        <p:spPr bwMode="auto">
          <a:xfrm>
            <a:off x="3886200" y="8686800"/>
            <a:ext cx="2965450" cy="450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C4BA5D94-759A-4C35-89E6-0C9B4CE2095E}"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1685" name="Text Box 5">
            <a:extLst>
              <a:ext uri="{FF2B5EF4-FFF2-40B4-BE49-F238E27FC236}">
                <a16:creationId xmlns:a16="http://schemas.microsoft.com/office/drawing/2014/main" id="{497CBD50-99D5-43A4-8812-2426A6BC5C62}"/>
              </a:ext>
            </a:extLst>
          </p:cNvPr>
          <p:cNvSpPr txBox="1">
            <a:spLocks noChangeArrowheads="1"/>
          </p:cNvSpPr>
          <p:nvPr/>
        </p:nvSpPr>
        <p:spPr bwMode="auto">
          <a:xfrm>
            <a:off x="3884613" y="8685213"/>
            <a:ext cx="2967037" cy="452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1F99E38B-4FA7-4D0C-97F0-A81DC5D3F687}"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1686" name="Rectangle 6">
            <a:extLst>
              <a:ext uri="{FF2B5EF4-FFF2-40B4-BE49-F238E27FC236}">
                <a16:creationId xmlns:a16="http://schemas.microsoft.com/office/drawing/2014/main" id="{10847D95-D881-4C22-9139-0EE4107C86BB}"/>
              </a:ext>
            </a:extLst>
          </p:cNvPr>
          <p:cNvSpPr txBox="1">
            <a:spLocks noGrp="1" noRot="1" noChangeAspect="1" noChangeArrowheads="1"/>
          </p:cNvSpPr>
          <p:nvPr>
            <p:ph type="sldImg"/>
          </p:nvPr>
        </p:nvSpPr>
        <p:spPr bwMode="auto">
          <a:xfrm>
            <a:off x="382588" y="685800"/>
            <a:ext cx="6091237" cy="3427413"/>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1687" name="Rectangle 7">
            <a:extLst>
              <a:ext uri="{FF2B5EF4-FFF2-40B4-BE49-F238E27FC236}">
                <a16:creationId xmlns:a16="http://schemas.microsoft.com/office/drawing/2014/main" id="{962407D9-B8A9-4D5F-88F1-3B456C108D7E}"/>
              </a:ext>
            </a:extLst>
          </p:cNvPr>
          <p:cNvSpPr txBox="1">
            <a:spLocks noGrp="1" noChangeArrowheads="1"/>
          </p:cNvSpPr>
          <p:nvPr>
            <p:ph type="body" idx="1"/>
          </p:nvPr>
        </p:nvSpPr>
        <p:spPr bwMode="auto">
          <a:xfrm>
            <a:off x="685800" y="4343400"/>
            <a:ext cx="5484813"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 name="Rectangle 17">
            <a:extLst>
              <a:ext uri="{FF2B5EF4-FFF2-40B4-BE49-F238E27FC236}">
                <a16:creationId xmlns:a16="http://schemas.microsoft.com/office/drawing/2014/main" id="{A941A48D-B919-4DF3-8842-BDA0AC4B4384}"/>
              </a:ext>
            </a:extLst>
          </p:cNvPr>
          <p:cNvSpPr>
            <a:spLocks noGrp="1" noChangeArrowheads="1"/>
          </p:cNvSpPr>
          <p:nvPr>
            <p:ph type="sldNum"/>
          </p:nvPr>
        </p:nvSpPr>
        <p:spPr>
          <a:ln/>
        </p:spPr>
        <p:txBody>
          <a:bodyPr/>
          <a:lstStyle/>
          <a:p>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fld id="{7268615E-22EA-4352-9979-6939F759031F}"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723900" algn="l"/>
                  <a:tab pos="1447800" algn="l"/>
                  <a:tab pos="2171700" algn="l"/>
                  <a:tab pos="2895600" algn="l"/>
                </a:tabLst>
                <a:defRPr/>
              </a:pPr>
              <a:t>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Lucida Sans Unicode" panose="020B0602030504020204" pitchFamily="34" charset="0"/>
            </a:endParaRPr>
          </a:p>
        </p:txBody>
      </p:sp>
      <p:sp>
        <p:nvSpPr>
          <p:cNvPr id="72705" name="Text Box 1">
            <a:extLst>
              <a:ext uri="{FF2B5EF4-FFF2-40B4-BE49-F238E27FC236}">
                <a16:creationId xmlns:a16="http://schemas.microsoft.com/office/drawing/2014/main" id="{9AE6EF0A-D5EF-4223-90B1-6C194D47524F}"/>
              </a:ext>
            </a:extLst>
          </p:cNvPr>
          <p:cNvSpPr txBox="1">
            <a:spLocks noChangeArrowheads="1"/>
          </p:cNvSpPr>
          <p:nvPr/>
        </p:nvSpPr>
        <p:spPr bwMode="auto">
          <a:xfrm>
            <a:off x="3886200" y="8686800"/>
            <a:ext cx="2955925" cy="4413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A4FC8FF2-2CA4-4818-91C4-A62E926741B1}" type="slidenum">
              <a:rPr kumimoji="0" lang="fr-FR" altLang="fr-FR"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fr-FR" altLang="fr-FR"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34" charset="-128"/>
              <a:cs typeface="Arial" panose="020B0604020202020204" pitchFamily="34" charset="0"/>
            </a:endParaRPr>
          </a:p>
        </p:txBody>
      </p:sp>
      <p:sp>
        <p:nvSpPr>
          <p:cNvPr id="72706" name="Text Box 2">
            <a:extLst>
              <a:ext uri="{FF2B5EF4-FFF2-40B4-BE49-F238E27FC236}">
                <a16:creationId xmlns:a16="http://schemas.microsoft.com/office/drawing/2014/main" id="{F5FA26FF-E08B-44EF-9DFD-305B43F8AABC}"/>
              </a:ext>
            </a:extLst>
          </p:cNvPr>
          <p:cNvSpPr txBox="1">
            <a:spLocks noChangeArrowheads="1"/>
          </p:cNvSpPr>
          <p:nvPr/>
        </p:nvSpPr>
        <p:spPr bwMode="auto">
          <a:xfrm>
            <a:off x="3886200" y="8686800"/>
            <a:ext cx="2960688" cy="446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fld id="{75248B97-FF7D-43D6-A7E5-BE970949CC34}" type="slidenum">
              <a:rPr kumimoji="0" lang="fr-FR" altLang="fr-FR" sz="1200" b="0" i="0" u="none" strike="noStrike" kern="1200" cap="none" spc="0" normalizeH="0" baseline="0" noProof="0" smtClean="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rPr>
              <a:pPr marL="0" marR="0" lvl="0" indent="0" algn="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fr-FR" altLang="fr-FR" sz="1200" b="0" i="0" u="none" strike="noStrike" kern="120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Arial" panose="020B0604020202020204" pitchFamily="34" charset="0"/>
            </a:endParaRPr>
          </a:p>
        </p:txBody>
      </p:sp>
      <p:sp>
        <p:nvSpPr>
          <p:cNvPr id="72707" name="Rectangle 3">
            <a:extLst>
              <a:ext uri="{FF2B5EF4-FFF2-40B4-BE49-F238E27FC236}">
                <a16:creationId xmlns:a16="http://schemas.microsoft.com/office/drawing/2014/main" id="{A482B98C-9D09-421F-96E0-17309B46B344}"/>
              </a:ext>
            </a:extLst>
          </p:cNvPr>
          <p:cNvSpPr txBox="1">
            <a:spLocks noGrp="1" noRot="1" noChangeAspect="1" noChangeArrowheads="1"/>
          </p:cNvSpPr>
          <p:nvPr>
            <p:ph type="sldImg"/>
          </p:nvPr>
        </p:nvSpPr>
        <p:spPr bwMode="auto">
          <a:xfrm>
            <a:off x="384175" y="685800"/>
            <a:ext cx="6084888" cy="34242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72708" name="Rectangle 4">
            <a:extLst>
              <a:ext uri="{FF2B5EF4-FFF2-40B4-BE49-F238E27FC236}">
                <a16:creationId xmlns:a16="http://schemas.microsoft.com/office/drawing/2014/main" id="{C98CA3C0-8ECA-4D66-87FF-D5831CBA0C22}"/>
              </a:ext>
            </a:extLst>
          </p:cNvPr>
          <p:cNvSpPr txBox="1">
            <a:spLocks noGrp="1" noChangeArrowheads="1"/>
          </p:cNvSpPr>
          <p:nvPr>
            <p:ph type="body" idx="1"/>
          </p:nvPr>
        </p:nvSpPr>
        <p:spPr bwMode="auto">
          <a:xfrm>
            <a:off x="685800" y="4343400"/>
            <a:ext cx="5481638" cy="4111625"/>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ED6A02-B0ED-4A47-874A-A9D28ACE656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5278528-E237-4697-83B3-48B37A519E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802E1914-EB52-49F2-BEF1-D19BEE83248C}"/>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522A938C-6364-46E4-9B16-EAAAE78363B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988D972-0C51-4729-A76C-60B569DE4D63}"/>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340458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ED39F4C-889A-4E38-A908-D4BC6343651A}"/>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3FD8C72-D8D8-48C7-B4F8-39A05C6BD4AB}"/>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F3C0F50-7C84-462E-B6A8-354F5A47FC2A}"/>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9CBB25E4-32F0-435E-87B9-EC7B3DC8E11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A8D17E1-AA4C-45A4-AC7B-9CB22F9EDE02}"/>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2999636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26D70E4-C1F4-40D8-B770-3FD5FF9E5D0F}"/>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7352A87-541C-46C2-8B53-FDC6BA117717}"/>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1B0CC12-583D-48A9-BB7B-59BFC9555962}"/>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7F33CCA8-6C4F-40D7-B3B3-F543312ECC9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E9A5616-0191-4FA4-90A7-6A63C793DC5E}"/>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34857365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1EF816-4985-4896-8C45-6914838A3AA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6EA5507-7F46-446A-8D83-2ECE44C5FB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u pied de page 3">
            <a:extLst>
              <a:ext uri="{FF2B5EF4-FFF2-40B4-BE49-F238E27FC236}">
                <a16:creationId xmlns:a16="http://schemas.microsoft.com/office/drawing/2014/main" id="{8BB3B9E4-9CB5-4A10-9EB7-1C91283F7155}"/>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7904941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5A98F6-45BC-4087-9358-D64EB81490D9}"/>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2846DAF5-7EA5-4B0C-8921-F6DA8AF3A59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0F7E8AC7-EC48-4983-A8B7-468B31887C49}"/>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9495658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768139-A7DC-478E-A485-5306787F64B9}"/>
              </a:ext>
            </a:extLst>
          </p:cNvPr>
          <p:cNvSpPr>
            <a:spLocks noGrp="1"/>
          </p:cNvSpPr>
          <p:nvPr>
            <p:ph type="title"/>
          </p:nvPr>
        </p:nvSpPr>
        <p:spPr>
          <a:xfrm>
            <a:off x="831851" y="1709739"/>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AE09E9D-7F83-4025-AC8E-92D54343AB55}"/>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Espace réservé du pied de page 3">
            <a:extLst>
              <a:ext uri="{FF2B5EF4-FFF2-40B4-BE49-F238E27FC236}">
                <a16:creationId xmlns:a16="http://schemas.microsoft.com/office/drawing/2014/main" id="{335CA609-663F-48AF-A9F9-7A32943C63FB}"/>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3775585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6E7E6D7-F4E5-40C2-BDF5-328B84C0D875}"/>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AD12A8FC-996C-497A-9CCC-0F76E23F39D7}"/>
              </a:ext>
            </a:extLst>
          </p:cNvPr>
          <p:cNvSpPr>
            <a:spLocks noGrp="1"/>
          </p:cNvSpPr>
          <p:nvPr>
            <p:ph sz="half" idx="1"/>
          </p:nvPr>
        </p:nvSpPr>
        <p:spPr>
          <a:xfrm>
            <a:off x="609601" y="1981200"/>
            <a:ext cx="5372100" cy="4222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E4A33CB-A54E-4A2C-B723-7D7B7DD7B9B2}"/>
              </a:ext>
            </a:extLst>
          </p:cNvPr>
          <p:cNvSpPr>
            <a:spLocks noGrp="1"/>
          </p:cNvSpPr>
          <p:nvPr>
            <p:ph sz="half" idx="2"/>
          </p:nvPr>
        </p:nvSpPr>
        <p:spPr>
          <a:xfrm>
            <a:off x="6184901" y="1981200"/>
            <a:ext cx="5374217" cy="4222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785D612B-E25E-4645-9F08-76CB7360E11A}"/>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1022533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059B46-2546-4185-8C5E-B8C366298D0F}"/>
              </a:ext>
            </a:extLst>
          </p:cNvPr>
          <p:cNvSpPr>
            <a:spLocks noGrp="1"/>
          </p:cNvSpPr>
          <p:nvPr>
            <p:ph type="title"/>
          </p:nvPr>
        </p:nvSpPr>
        <p:spPr>
          <a:xfrm>
            <a:off x="840317" y="365126"/>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17E7ADD-2F0C-4C81-BF34-D63B94B098BE}"/>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83870A3A-C958-43EB-BAEA-BC90AAAB6B5A}"/>
              </a:ext>
            </a:extLst>
          </p:cNvPr>
          <p:cNvSpPr>
            <a:spLocks noGrp="1"/>
          </p:cNvSpPr>
          <p:nvPr>
            <p:ph sz="half" idx="2"/>
          </p:nvPr>
        </p:nvSpPr>
        <p:spPr>
          <a:xfrm>
            <a:off x="840318" y="2505075"/>
            <a:ext cx="5158316"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6239CEC5-E6CC-42FC-8A62-3BC2120E2CDD}"/>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23379B45-1B73-4159-B4AB-C3207C5C7A7D}"/>
              </a:ext>
            </a:extLst>
          </p:cNvPr>
          <p:cNvSpPr>
            <a:spLocks noGrp="1"/>
          </p:cNvSpPr>
          <p:nvPr>
            <p:ph sz="quarter" idx="4"/>
          </p:nvPr>
        </p:nvSpPr>
        <p:spPr>
          <a:xfrm>
            <a:off x="6172200" y="2505075"/>
            <a:ext cx="518371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6">
            <a:extLst>
              <a:ext uri="{FF2B5EF4-FFF2-40B4-BE49-F238E27FC236}">
                <a16:creationId xmlns:a16="http://schemas.microsoft.com/office/drawing/2014/main" id="{F5D8CA46-1DBE-46BE-9A64-2C91A0A21E27}"/>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40478104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13B25A-5640-4F36-8E80-A2A39D4542BF}"/>
              </a:ext>
            </a:extLst>
          </p:cNvPr>
          <p:cNvSpPr>
            <a:spLocks noGrp="1"/>
          </p:cNvSpPr>
          <p:nvPr>
            <p:ph type="title"/>
          </p:nvPr>
        </p:nvSpPr>
        <p:spPr/>
        <p:txBody>
          <a:bodyPr/>
          <a:lstStyle/>
          <a:p>
            <a:r>
              <a:rPr lang="fr-FR"/>
              <a:t>Modifiez le style du titre</a:t>
            </a:r>
          </a:p>
        </p:txBody>
      </p:sp>
      <p:sp>
        <p:nvSpPr>
          <p:cNvPr id="3" name="Espace réservé du pied de page 2">
            <a:extLst>
              <a:ext uri="{FF2B5EF4-FFF2-40B4-BE49-F238E27FC236}">
                <a16:creationId xmlns:a16="http://schemas.microsoft.com/office/drawing/2014/main" id="{580E7187-F535-47EA-9910-C775A704E1F6}"/>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744277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C7C9A7CA-16FA-464C-87F8-CB6DD599DDE4}"/>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4972561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92A99F-F144-46A8-AE83-8F6ABF04C5E0}"/>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DBCB9594-E7D2-4C9B-9DFF-18FC7CEA8109}"/>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2EC9E46-4BBE-4847-AC7B-9C78DD5EE0ED}"/>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BA71A104-7942-40AF-8D61-291C4FCCB92A}"/>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834848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9B693A-78C1-41E3-961F-0E3E5B5F901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0F9C064-7821-42D2-8097-9CF379F3E3CB}"/>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38F679-25AB-4DAD-9D35-D7552AB93285}"/>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F7F60569-0545-499F-B2BD-FEA9FC64F41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4E6A690-DDBB-4041-A4B3-1680789DB86A}"/>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2880677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AE45CA-E24D-43EE-AAFD-F2714F07F0E1}"/>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D4C9EC4-1A86-458E-AFF7-2BCE9BF6EB43}"/>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045A5A9-EF2D-4A05-92D1-D105E16EB45B}"/>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21FBF9CE-C3C4-44E2-94A7-92061051D76D}"/>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7731255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EBA6DA-E648-4F1D-AE7F-4522A72CBA1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740BC4B-E396-45B5-82DC-0E799C74A39A}"/>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1F12ACAB-09D3-4012-B007-D2144A83A97B}"/>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42714583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C74BA18-F4FE-4DB0-8D35-E71E7C59739C}"/>
              </a:ext>
            </a:extLst>
          </p:cNvPr>
          <p:cNvSpPr>
            <a:spLocks noGrp="1"/>
          </p:cNvSpPr>
          <p:nvPr>
            <p:ph type="title" orient="vert"/>
          </p:nvPr>
        </p:nvSpPr>
        <p:spPr>
          <a:xfrm>
            <a:off x="8822267" y="425450"/>
            <a:ext cx="2736851" cy="5778500"/>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B51A314-F331-4709-932B-88A928F22E84}"/>
              </a:ext>
            </a:extLst>
          </p:cNvPr>
          <p:cNvSpPr>
            <a:spLocks noGrp="1"/>
          </p:cNvSpPr>
          <p:nvPr>
            <p:ph type="body" orient="vert" idx="1"/>
          </p:nvPr>
        </p:nvSpPr>
        <p:spPr>
          <a:xfrm>
            <a:off x="609600" y="425450"/>
            <a:ext cx="8009467" cy="57785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25E53558-CDC8-47D8-A19F-F51BDB84C752}"/>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9571876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447B488-737B-4030-B1C5-6CF223EF8CC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D787E483-8C8C-4CE7-9A9F-419AFFDD61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u pied de page 3">
            <a:extLst>
              <a:ext uri="{FF2B5EF4-FFF2-40B4-BE49-F238E27FC236}">
                <a16:creationId xmlns:a16="http://schemas.microsoft.com/office/drawing/2014/main" id="{584497B8-8D4E-4043-B985-4D13D386D1E5}"/>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6425884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06D09F-CA5B-44E2-A7B8-69047A130E32}"/>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41B318F-904F-4E5D-847E-AAC8BB2112D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FB540431-6C8B-4A19-9CD6-A3F5CEBE0337}"/>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53129516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5F9882-09C4-4E68-989F-781D907CF70E}"/>
              </a:ext>
            </a:extLst>
          </p:cNvPr>
          <p:cNvSpPr>
            <a:spLocks noGrp="1"/>
          </p:cNvSpPr>
          <p:nvPr>
            <p:ph type="title"/>
          </p:nvPr>
        </p:nvSpPr>
        <p:spPr>
          <a:xfrm>
            <a:off x="831851" y="1709739"/>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35FCBE0-DF19-4D59-AD52-50123D906E20}"/>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Espace réservé du pied de page 3">
            <a:extLst>
              <a:ext uri="{FF2B5EF4-FFF2-40B4-BE49-F238E27FC236}">
                <a16:creationId xmlns:a16="http://schemas.microsoft.com/office/drawing/2014/main" id="{E922C3B1-D1A5-499F-BA07-127D1535816D}"/>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81297119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C9D479-C7F5-4506-BAE9-78D9D2F971A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DEFD98E-2AEB-4C9A-8688-359E9B82C8F3}"/>
              </a:ext>
            </a:extLst>
          </p:cNvPr>
          <p:cNvSpPr>
            <a:spLocks noGrp="1"/>
          </p:cNvSpPr>
          <p:nvPr>
            <p:ph sz="half" idx="1"/>
          </p:nvPr>
        </p:nvSpPr>
        <p:spPr>
          <a:xfrm>
            <a:off x="609601" y="1981200"/>
            <a:ext cx="5372100" cy="4222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AEFD236-0818-41E5-BBAB-8D4F8B71018B}"/>
              </a:ext>
            </a:extLst>
          </p:cNvPr>
          <p:cNvSpPr>
            <a:spLocks noGrp="1"/>
          </p:cNvSpPr>
          <p:nvPr>
            <p:ph sz="half" idx="2"/>
          </p:nvPr>
        </p:nvSpPr>
        <p:spPr>
          <a:xfrm>
            <a:off x="6184901" y="1981200"/>
            <a:ext cx="5374217" cy="422275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344E9F75-8AFE-4D23-8D51-3A84743D8D31}"/>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4197020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481E364-1102-4FBA-93AD-6596DE037B12}"/>
              </a:ext>
            </a:extLst>
          </p:cNvPr>
          <p:cNvSpPr>
            <a:spLocks noGrp="1"/>
          </p:cNvSpPr>
          <p:nvPr>
            <p:ph type="title"/>
          </p:nvPr>
        </p:nvSpPr>
        <p:spPr>
          <a:xfrm>
            <a:off x="840317" y="365126"/>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9A2575CE-68CD-4E3F-8D25-03B85BF75A5A}"/>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D3355B1E-2449-43BA-8818-A33A221379F7}"/>
              </a:ext>
            </a:extLst>
          </p:cNvPr>
          <p:cNvSpPr>
            <a:spLocks noGrp="1"/>
          </p:cNvSpPr>
          <p:nvPr>
            <p:ph sz="half" idx="2"/>
          </p:nvPr>
        </p:nvSpPr>
        <p:spPr>
          <a:xfrm>
            <a:off x="840318" y="2505075"/>
            <a:ext cx="5158316"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35301D00-6B23-4959-BBCC-0400E7CB6AAD}"/>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85A2B51-DA22-43BA-815E-418F465963AD}"/>
              </a:ext>
            </a:extLst>
          </p:cNvPr>
          <p:cNvSpPr>
            <a:spLocks noGrp="1"/>
          </p:cNvSpPr>
          <p:nvPr>
            <p:ph sz="quarter" idx="4"/>
          </p:nvPr>
        </p:nvSpPr>
        <p:spPr>
          <a:xfrm>
            <a:off x="6172200" y="2505075"/>
            <a:ext cx="518371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6">
            <a:extLst>
              <a:ext uri="{FF2B5EF4-FFF2-40B4-BE49-F238E27FC236}">
                <a16:creationId xmlns:a16="http://schemas.microsoft.com/office/drawing/2014/main" id="{2D9F6043-0208-4B14-9C9A-153C0356357C}"/>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48541361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E78D1B-04AC-4C12-B78F-6192B65A0A66}"/>
              </a:ext>
            </a:extLst>
          </p:cNvPr>
          <p:cNvSpPr>
            <a:spLocks noGrp="1"/>
          </p:cNvSpPr>
          <p:nvPr>
            <p:ph type="title"/>
          </p:nvPr>
        </p:nvSpPr>
        <p:spPr/>
        <p:txBody>
          <a:bodyPr/>
          <a:lstStyle/>
          <a:p>
            <a:r>
              <a:rPr lang="fr-FR"/>
              <a:t>Modifiez le style du titre</a:t>
            </a:r>
          </a:p>
        </p:txBody>
      </p:sp>
      <p:sp>
        <p:nvSpPr>
          <p:cNvPr id="3" name="Espace réservé du pied de page 2">
            <a:extLst>
              <a:ext uri="{FF2B5EF4-FFF2-40B4-BE49-F238E27FC236}">
                <a16:creationId xmlns:a16="http://schemas.microsoft.com/office/drawing/2014/main" id="{46E49FE1-92FD-459D-8207-AD5CDF59370E}"/>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36376183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09A7576D-C367-4657-BBA1-F82076B9DF5E}"/>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694907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7D5D254-7E07-4B5A-ACA3-CB2DB5AA7218}"/>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4A8F4551-4611-4C9D-ABEE-E8C9E92ED3D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AC44710-BEA0-4ADB-AF52-E652B120E3E9}"/>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DA3CFD1A-C806-46AF-B8BF-988E860AF02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983FB51-A4EA-46F6-B673-62B5150BFAF7}"/>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7346454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5B72F6-B83C-4A09-886E-AEE97F6D78C1}"/>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B715FDD-222E-4360-ADC0-7AA84F334DA7}"/>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628BC70-96B4-445E-B1F9-1910EEEF12C7}"/>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86C0B900-930F-45A6-920B-89E9DB976BC9}"/>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0535039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21F712-22C8-456B-A60D-20F725BC4E55}"/>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EAC06F51-0047-4AB9-81E9-87518263176A}"/>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0E0418C3-796C-4D7F-92BD-397E7CCF8B5C}"/>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51F3B482-C381-4B8B-9B03-4C1BAE1857E9}"/>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4587086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A4C4D9-F9D6-45C8-AA89-4C0B76F69E1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5AFBC74D-7854-42C3-BF7A-69D53A1D654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AD5A80EE-69DF-4FE3-AC11-A85D03FB2D7F}"/>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54002505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A0B1EFF-374B-488B-8CDD-5567D921B2B3}"/>
              </a:ext>
            </a:extLst>
          </p:cNvPr>
          <p:cNvSpPr>
            <a:spLocks noGrp="1"/>
          </p:cNvSpPr>
          <p:nvPr>
            <p:ph type="title" orient="vert"/>
          </p:nvPr>
        </p:nvSpPr>
        <p:spPr>
          <a:xfrm>
            <a:off x="8822267" y="425450"/>
            <a:ext cx="2736851" cy="5778500"/>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15137E9C-5529-4529-9FD7-C84BF964DFEB}"/>
              </a:ext>
            </a:extLst>
          </p:cNvPr>
          <p:cNvSpPr>
            <a:spLocks noGrp="1"/>
          </p:cNvSpPr>
          <p:nvPr>
            <p:ph type="body" orient="vert" idx="1"/>
          </p:nvPr>
        </p:nvSpPr>
        <p:spPr>
          <a:xfrm>
            <a:off x="609600" y="425450"/>
            <a:ext cx="8009467" cy="577850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CC393660-4CEE-4F17-9AB8-6B0939035169}"/>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83716793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F454BC-D66D-4FAB-AF51-FE63D1CF1EFD}"/>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453B6CF3-3850-4D17-A888-C1C31D7AB2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u pied de page 3">
            <a:extLst>
              <a:ext uri="{FF2B5EF4-FFF2-40B4-BE49-F238E27FC236}">
                <a16:creationId xmlns:a16="http://schemas.microsoft.com/office/drawing/2014/main" id="{5BA69F8F-75E8-4053-9717-45F0361B2C32}"/>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82602459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CC8E5-C7C2-43DF-B285-0B4982EAFE8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C1409FB-0BB5-4447-857D-E45B9854921F}"/>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9C154F95-62B2-487F-BF78-55B19C1CF0C9}"/>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9331690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E85A4D-7C17-472F-B041-33AD1E88DBAE}"/>
              </a:ext>
            </a:extLst>
          </p:cNvPr>
          <p:cNvSpPr>
            <a:spLocks noGrp="1"/>
          </p:cNvSpPr>
          <p:nvPr>
            <p:ph type="title"/>
          </p:nvPr>
        </p:nvSpPr>
        <p:spPr>
          <a:xfrm>
            <a:off x="831851" y="1709739"/>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484BA13-A16E-41F6-8023-52AD4F17E411}"/>
              </a:ext>
            </a:extLst>
          </p:cNvPr>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t>Cliquez pour modifier les styles du texte du masque</a:t>
            </a:r>
          </a:p>
        </p:txBody>
      </p:sp>
      <p:sp>
        <p:nvSpPr>
          <p:cNvPr id="4" name="Espace réservé du pied de page 3">
            <a:extLst>
              <a:ext uri="{FF2B5EF4-FFF2-40B4-BE49-F238E27FC236}">
                <a16:creationId xmlns:a16="http://schemas.microsoft.com/office/drawing/2014/main" id="{9BBF50BE-1854-491E-9C12-1245163FF314}"/>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12712287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A19DCB-44AD-4219-87CE-F612E496C2A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21C1A17-7199-49F6-9838-2C70C2688157}"/>
              </a:ext>
            </a:extLst>
          </p:cNvPr>
          <p:cNvSpPr>
            <a:spLocks noGrp="1"/>
          </p:cNvSpPr>
          <p:nvPr>
            <p:ph sz="half" idx="1"/>
          </p:nvPr>
        </p:nvSpPr>
        <p:spPr>
          <a:xfrm>
            <a:off x="609600" y="1981201"/>
            <a:ext cx="5378451" cy="42259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A627729-CF31-4DC9-AD24-0E00726C82B1}"/>
              </a:ext>
            </a:extLst>
          </p:cNvPr>
          <p:cNvSpPr>
            <a:spLocks noGrp="1"/>
          </p:cNvSpPr>
          <p:nvPr>
            <p:ph sz="half" idx="2"/>
          </p:nvPr>
        </p:nvSpPr>
        <p:spPr>
          <a:xfrm>
            <a:off x="6191252" y="1981201"/>
            <a:ext cx="5378449" cy="422592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pied de page 4">
            <a:extLst>
              <a:ext uri="{FF2B5EF4-FFF2-40B4-BE49-F238E27FC236}">
                <a16:creationId xmlns:a16="http://schemas.microsoft.com/office/drawing/2014/main" id="{12CB5258-F083-4888-85D4-DFD366F68882}"/>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47625526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A7E139-032F-4A38-80A4-2E20555E0D2B}"/>
              </a:ext>
            </a:extLst>
          </p:cNvPr>
          <p:cNvSpPr>
            <a:spLocks noGrp="1"/>
          </p:cNvSpPr>
          <p:nvPr>
            <p:ph type="title"/>
          </p:nvPr>
        </p:nvSpPr>
        <p:spPr>
          <a:xfrm>
            <a:off x="840317" y="365126"/>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4E7423C-DBF4-4282-B150-1B9C754AE1EC}"/>
              </a:ext>
            </a:extLst>
          </p:cNvPr>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F5CB3E5F-2C69-4D3A-BDE2-552800A4BFD6}"/>
              </a:ext>
            </a:extLst>
          </p:cNvPr>
          <p:cNvSpPr>
            <a:spLocks noGrp="1"/>
          </p:cNvSpPr>
          <p:nvPr>
            <p:ph sz="half" idx="2"/>
          </p:nvPr>
        </p:nvSpPr>
        <p:spPr>
          <a:xfrm>
            <a:off x="840318" y="2505075"/>
            <a:ext cx="5158316"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D9940FF-3E21-4E3C-B31D-3CD1548D0EE7}"/>
              </a:ext>
            </a:extLst>
          </p:cNvPr>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89B82B09-DD02-40AA-B319-65D3CFD24BB4}"/>
              </a:ext>
            </a:extLst>
          </p:cNvPr>
          <p:cNvSpPr>
            <a:spLocks noGrp="1"/>
          </p:cNvSpPr>
          <p:nvPr>
            <p:ph sz="quarter" idx="4"/>
          </p:nvPr>
        </p:nvSpPr>
        <p:spPr>
          <a:xfrm>
            <a:off x="6172200" y="2505075"/>
            <a:ext cx="518371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6">
            <a:extLst>
              <a:ext uri="{FF2B5EF4-FFF2-40B4-BE49-F238E27FC236}">
                <a16:creationId xmlns:a16="http://schemas.microsoft.com/office/drawing/2014/main" id="{A1020D8D-395D-40AA-B962-CC9E52A31B3B}"/>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54014994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D7B6FE-06F0-4EE2-8A24-1CCB967298AF}"/>
              </a:ext>
            </a:extLst>
          </p:cNvPr>
          <p:cNvSpPr>
            <a:spLocks noGrp="1"/>
          </p:cNvSpPr>
          <p:nvPr>
            <p:ph type="title"/>
          </p:nvPr>
        </p:nvSpPr>
        <p:spPr/>
        <p:txBody>
          <a:bodyPr/>
          <a:lstStyle/>
          <a:p>
            <a:r>
              <a:rPr lang="fr-FR"/>
              <a:t>Modifiez le style du titre</a:t>
            </a:r>
          </a:p>
        </p:txBody>
      </p:sp>
      <p:sp>
        <p:nvSpPr>
          <p:cNvPr id="3" name="Espace réservé du pied de page 2">
            <a:extLst>
              <a:ext uri="{FF2B5EF4-FFF2-40B4-BE49-F238E27FC236}">
                <a16:creationId xmlns:a16="http://schemas.microsoft.com/office/drawing/2014/main" id="{E46B14C6-1BD6-4219-9999-5EB9F91A0F56}"/>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784129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A161AE-CE55-4A87-9624-30FEA95BC72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8320E3F-A088-472E-A8E3-05CDD6ED9EBD}"/>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C38BACF-E3A0-4F97-8F2A-41ADDAA8262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BEFF9FC5-66DA-4226-99FD-073AE42065D3}"/>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6" name="Espace réservé du pied de page 5">
            <a:extLst>
              <a:ext uri="{FF2B5EF4-FFF2-40B4-BE49-F238E27FC236}">
                <a16:creationId xmlns:a16="http://schemas.microsoft.com/office/drawing/2014/main" id="{4614E8C7-E724-4E65-8DCD-6F4D6DB1314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ADF23B-5BC1-428C-9273-0570D490BC45}"/>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42146879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9A5C5B3F-F6F2-4D08-B047-EA0E7C119A0D}"/>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170675522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92A92E-2DCE-40D2-8D5B-3B04DD340DCA}"/>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026935BA-0D71-447F-808E-B7C805408352}"/>
              </a:ext>
            </a:extLst>
          </p:cNvPr>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4D33C9D-C213-4EC1-B4CE-9A743847D098}"/>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D6CDE451-B8B0-45BA-9DA8-3BF1F43D2A62}"/>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289487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6DEE9-A221-4FED-83C5-FA71F5FEDA53}"/>
              </a:ext>
            </a:extLst>
          </p:cNvPr>
          <p:cNvSpPr>
            <a:spLocks noGrp="1"/>
          </p:cNvSpPr>
          <p:nvPr>
            <p:ph type="title"/>
          </p:nvPr>
        </p:nvSpPr>
        <p:spPr>
          <a:xfrm>
            <a:off x="840318" y="457200"/>
            <a:ext cx="393276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5D7C9639-9536-442C-8C78-3024F1C7AB0C}"/>
              </a:ext>
            </a:extLst>
          </p:cNvPr>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4044422-2A67-45EE-9E9F-A44228794F17}"/>
              </a:ext>
            </a:extLst>
          </p:cNvPr>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u pied de page 4">
            <a:extLst>
              <a:ext uri="{FF2B5EF4-FFF2-40B4-BE49-F238E27FC236}">
                <a16:creationId xmlns:a16="http://schemas.microsoft.com/office/drawing/2014/main" id="{9E307B8B-CDA8-44E5-9D37-10212CAF65D3}"/>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1297354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281EDA-5CD9-4926-A41A-B6B9387661DD}"/>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CA661CA-0607-440A-8D79-588482EA1D1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824C6F72-F514-4108-B9E5-47E389F960CC}"/>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66428264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AFC89A7F-8069-4C85-9396-7238FCBD0908}"/>
              </a:ext>
            </a:extLst>
          </p:cNvPr>
          <p:cNvSpPr>
            <a:spLocks noGrp="1"/>
          </p:cNvSpPr>
          <p:nvPr>
            <p:ph type="title" orient="vert"/>
          </p:nvPr>
        </p:nvSpPr>
        <p:spPr>
          <a:xfrm>
            <a:off x="8830734" y="425451"/>
            <a:ext cx="2738967" cy="5781675"/>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2F000B3-1936-4D4A-99A6-338EFE3CD83B}"/>
              </a:ext>
            </a:extLst>
          </p:cNvPr>
          <p:cNvSpPr>
            <a:spLocks noGrp="1"/>
          </p:cNvSpPr>
          <p:nvPr>
            <p:ph type="body" orient="vert" idx="1"/>
          </p:nvPr>
        </p:nvSpPr>
        <p:spPr>
          <a:xfrm>
            <a:off x="609600" y="425451"/>
            <a:ext cx="8017933" cy="578167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pied de page 3">
            <a:extLst>
              <a:ext uri="{FF2B5EF4-FFF2-40B4-BE49-F238E27FC236}">
                <a16:creationId xmlns:a16="http://schemas.microsoft.com/office/drawing/2014/main" id="{EF71B0FE-A45A-4CC9-9FB1-1D13FFE80B97}"/>
              </a:ext>
            </a:extLst>
          </p:cNvPr>
          <p:cNvSpPr>
            <a:spLocks noGrp="1"/>
          </p:cNvSpPr>
          <p:nvPr>
            <p:ph type="ftr" idx="10"/>
          </p:nvPr>
        </p:nvSpPr>
        <p:spPr/>
        <p:txBody>
          <a:bodyPr/>
          <a:lstStyle>
            <a:lvl1pPr>
              <a:defRPr/>
            </a:lvl1pPr>
          </a:lstStyle>
          <a:p>
            <a:r>
              <a:rPr lang="fr-FR" altLang="fr-FR"/>
              <a:t>OA-accréditation-AFU – 1ère journée URORISQ – vendredi 3 avril 2009</a:t>
            </a:r>
          </a:p>
        </p:txBody>
      </p:sp>
    </p:spTree>
    <p:extLst>
      <p:ext uri="{BB962C8B-B14F-4D97-AF65-F5344CB8AC3E}">
        <p14:creationId xmlns:p14="http://schemas.microsoft.com/office/powerpoint/2010/main" val="31157723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AAF3A9-E5C8-4F49-8E0F-5D29F6A1496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6AACC08-F3D4-4917-864A-DB85039EAA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AF1CE2AD-7F9A-431C-AEC0-08158F00F2AC}"/>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179E40F-E7BD-4369-ACCA-0784A286A2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EB957E6B-B01F-4AB1-B8E0-8A42E114F65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1E4B8F58-AED0-4B1E-BB00-F9D7BE2452C6}"/>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8" name="Espace réservé du pied de page 7">
            <a:extLst>
              <a:ext uri="{FF2B5EF4-FFF2-40B4-BE49-F238E27FC236}">
                <a16:creationId xmlns:a16="http://schemas.microsoft.com/office/drawing/2014/main" id="{934BBEFB-B08F-44F2-89E0-4B29FD9368B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55DA5695-5076-4EA8-9355-EDADA43A32EA}"/>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364298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FCA4B1-3FFD-4D88-95BB-80AA2435107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26A157C-110E-4840-87F4-D25A64278C65}"/>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4" name="Espace réservé du pied de page 3">
            <a:extLst>
              <a:ext uri="{FF2B5EF4-FFF2-40B4-BE49-F238E27FC236}">
                <a16:creationId xmlns:a16="http://schemas.microsoft.com/office/drawing/2014/main" id="{DB2C29F2-C9CB-408B-99AA-7F3E322D4E70}"/>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E52866D-AAE5-42FD-8517-46C6CE914077}"/>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161007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D63CB5D-7F83-47A0-9401-BCC72BB2D497}"/>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3" name="Espace réservé du pied de page 2">
            <a:extLst>
              <a:ext uri="{FF2B5EF4-FFF2-40B4-BE49-F238E27FC236}">
                <a16:creationId xmlns:a16="http://schemas.microsoft.com/office/drawing/2014/main" id="{3A58DFEF-9C53-444B-B1AC-294CC69A9961}"/>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DB2DF83-D295-44B6-94BF-0F16DA255B83}"/>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4117314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A9C541-4C32-4CD9-9512-5E178498949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B71745C-18B7-4C3F-BCDF-51D0D0DCA5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12174C5F-6450-4E71-9BDD-FA2872CFB9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6E5CF12F-7067-4222-8BB6-66C286DD3ABD}"/>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6" name="Espace réservé du pied de page 5">
            <a:extLst>
              <a:ext uri="{FF2B5EF4-FFF2-40B4-BE49-F238E27FC236}">
                <a16:creationId xmlns:a16="http://schemas.microsoft.com/office/drawing/2014/main" id="{D196A568-C053-486F-B662-FF36AA22219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6BDD53F-3541-4CED-9145-9A442B979200}"/>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5677312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03239A-3424-4A48-A4CD-D7C8C9B5B5C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D4B8B28-739D-4B4B-8252-C57D5F9B9F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4A252E13-DB7F-422F-97C0-077396E4852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248DB67-0329-47D0-AE47-B79A2310A33F}"/>
              </a:ext>
            </a:extLst>
          </p:cNvPr>
          <p:cNvSpPr>
            <a:spLocks noGrp="1"/>
          </p:cNvSpPr>
          <p:nvPr>
            <p:ph type="dt" sz="half" idx="10"/>
          </p:nvPr>
        </p:nvSpPr>
        <p:spPr/>
        <p:txBody>
          <a:bodyPr/>
          <a:lstStyle/>
          <a:p>
            <a:fld id="{D02171A5-87CF-4F3E-9073-C97FD9764CC2}" type="datetimeFigureOut">
              <a:rPr lang="fr-FR" smtClean="0"/>
              <a:t>22/04/2020</a:t>
            </a:fld>
            <a:endParaRPr lang="fr-FR"/>
          </a:p>
        </p:txBody>
      </p:sp>
      <p:sp>
        <p:nvSpPr>
          <p:cNvPr id="6" name="Espace réservé du pied de page 5">
            <a:extLst>
              <a:ext uri="{FF2B5EF4-FFF2-40B4-BE49-F238E27FC236}">
                <a16:creationId xmlns:a16="http://schemas.microsoft.com/office/drawing/2014/main" id="{FBE78D72-D973-4F6F-8858-88761CAC736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BF2034B-33E2-44D7-AA8E-8BD181FAF7DF}"/>
              </a:ext>
            </a:extLst>
          </p:cNvPr>
          <p:cNvSpPr>
            <a:spLocks noGrp="1"/>
          </p:cNvSpPr>
          <p:nvPr>
            <p:ph type="sldNum" sz="quarter" idx="12"/>
          </p:nvPr>
        </p:nvSpPr>
        <p:spPr/>
        <p:txBody>
          <a:bodyPr/>
          <a:lstStyle/>
          <a:p>
            <a:fld id="{B3117D37-43C2-46E8-9EC8-2A4AE56B8A69}" type="slidenum">
              <a:rPr lang="fr-FR" smtClean="0"/>
              <a:t>‹N°›</a:t>
            </a:fld>
            <a:endParaRPr lang="fr-FR"/>
          </a:p>
        </p:txBody>
      </p:sp>
    </p:spTree>
    <p:extLst>
      <p:ext uri="{BB962C8B-B14F-4D97-AF65-F5344CB8AC3E}">
        <p14:creationId xmlns:p14="http://schemas.microsoft.com/office/powerpoint/2010/main" val="397037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2.jpe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3.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image" Target="../media/image1.png"/><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8E77E43-0464-404D-B309-DE10DF36C2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97EC0ADA-C112-4D53-9A63-69475E4306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A9A7EAC-EA4E-4B51-958E-485209B0BD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2171A5-87CF-4F3E-9073-C97FD9764CC2}" type="datetimeFigureOut">
              <a:rPr lang="fr-FR" smtClean="0"/>
              <a:t>22/04/2020</a:t>
            </a:fld>
            <a:endParaRPr lang="fr-FR"/>
          </a:p>
        </p:txBody>
      </p:sp>
      <p:sp>
        <p:nvSpPr>
          <p:cNvPr id="5" name="Espace réservé du pied de page 4">
            <a:extLst>
              <a:ext uri="{FF2B5EF4-FFF2-40B4-BE49-F238E27FC236}">
                <a16:creationId xmlns:a16="http://schemas.microsoft.com/office/drawing/2014/main" id="{F5B4356E-6795-4A2F-9F05-B10AB42ED43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2461624-5FA1-49BB-AF88-4E4C70542A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117D37-43C2-46E8-9EC8-2A4AE56B8A69}" type="slidenum">
              <a:rPr lang="fr-FR" smtClean="0"/>
              <a:t>‹N°›</a:t>
            </a:fld>
            <a:endParaRPr lang="fr-FR"/>
          </a:p>
        </p:txBody>
      </p:sp>
    </p:spTree>
    <p:extLst>
      <p:ext uri="{BB962C8B-B14F-4D97-AF65-F5344CB8AC3E}">
        <p14:creationId xmlns:p14="http://schemas.microsoft.com/office/powerpoint/2010/main" val="3359355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2049" name="Group 1">
            <a:extLst>
              <a:ext uri="{FF2B5EF4-FFF2-40B4-BE49-F238E27FC236}">
                <a16:creationId xmlns:a16="http://schemas.microsoft.com/office/drawing/2014/main" id="{54530F4F-6844-43F8-8516-84A854D4B260}"/>
              </a:ext>
            </a:extLst>
          </p:cNvPr>
          <p:cNvGrpSpPr>
            <a:grpSpLocks/>
          </p:cNvGrpSpPr>
          <p:nvPr/>
        </p:nvGrpSpPr>
        <p:grpSpPr bwMode="auto">
          <a:xfrm>
            <a:off x="0" y="0"/>
            <a:ext cx="12168717" cy="6840538"/>
            <a:chOff x="0" y="0"/>
            <a:chExt cx="5749" cy="4309"/>
          </a:xfrm>
        </p:grpSpPr>
        <p:sp>
          <p:nvSpPr>
            <p:cNvPr id="2050" name="Rectangle 2">
              <a:extLst>
                <a:ext uri="{FF2B5EF4-FFF2-40B4-BE49-F238E27FC236}">
                  <a16:creationId xmlns:a16="http://schemas.microsoft.com/office/drawing/2014/main" id="{E53134AF-ED0A-4D6F-A3C1-E26BF9B888EF}"/>
                </a:ext>
              </a:extLst>
            </p:cNvPr>
            <p:cNvSpPr>
              <a:spLocks noChangeArrowheads="1"/>
            </p:cNvSpPr>
            <p:nvPr/>
          </p:nvSpPr>
          <p:spPr bwMode="auto">
            <a:xfrm>
              <a:off x="0" y="0"/>
              <a:ext cx="2197" cy="4309"/>
            </a:xfrm>
            <a:prstGeom prst="rect">
              <a:avLst/>
            </a:prstGeom>
            <a:gradFill rotWithShape="0">
              <a:gsLst>
                <a:gs pos="0">
                  <a:srgbClr val="FFFFFF"/>
                </a:gs>
                <a:gs pos="100000">
                  <a:srgbClr val="FFB8B3"/>
                </a:gs>
              </a:gsLst>
              <a:lin ang="0" scaled="1"/>
            </a:gra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1" name="Rectangle 3">
              <a:extLst>
                <a:ext uri="{FF2B5EF4-FFF2-40B4-BE49-F238E27FC236}">
                  <a16:creationId xmlns:a16="http://schemas.microsoft.com/office/drawing/2014/main" id="{CD207D9F-0630-4CEF-9975-0AF36F261E1E}"/>
                </a:ext>
              </a:extLst>
            </p:cNvPr>
            <p:cNvSpPr>
              <a:spLocks noChangeArrowheads="1"/>
            </p:cNvSpPr>
            <p:nvPr/>
          </p:nvSpPr>
          <p:spPr bwMode="auto">
            <a:xfrm>
              <a:off x="1081" y="1065"/>
              <a:ext cx="4668" cy="1585"/>
            </a:xfrm>
            <a:prstGeom prst="rect">
              <a:avLst/>
            </a:prstGeom>
            <a:solidFill>
              <a:srgbClr val="C90D0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grpSp>
          <p:nvGrpSpPr>
            <p:cNvPr id="2052" name="Group 4">
              <a:extLst>
                <a:ext uri="{FF2B5EF4-FFF2-40B4-BE49-F238E27FC236}">
                  <a16:creationId xmlns:a16="http://schemas.microsoft.com/office/drawing/2014/main" id="{5E32E43F-2223-46C0-98EF-476D9C34A28D}"/>
                </a:ext>
              </a:extLst>
            </p:cNvPr>
            <p:cNvGrpSpPr>
              <a:grpSpLocks/>
            </p:cNvGrpSpPr>
            <p:nvPr/>
          </p:nvGrpSpPr>
          <p:grpSpPr bwMode="auto">
            <a:xfrm>
              <a:off x="0" y="672"/>
              <a:ext cx="1795" cy="1978"/>
              <a:chOff x="0" y="672"/>
              <a:chExt cx="1795" cy="1978"/>
            </a:xfrm>
          </p:grpSpPr>
          <p:sp>
            <p:nvSpPr>
              <p:cNvPr id="2053" name="Rectangle 5">
                <a:extLst>
                  <a:ext uri="{FF2B5EF4-FFF2-40B4-BE49-F238E27FC236}">
                    <a16:creationId xmlns:a16="http://schemas.microsoft.com/office/drawing/2014/main" id="{9360C4F9-B80F-42BB-9EFD-B38E3C37FFAE}"/>
                  </a:ext>
                </a:extLst>
              </p:cNvPr>
              <p:cNvSpPr>
                <a:spLocks noChangeArrowheads="1"/>
              </p:cNvSpPr>
              <p:nvPr/>
            </p:nvSpPr>
            <p:spPr bwMode="auto">
              <a:xfrm>
                <a:off x="361" y="2257"/>
                <a:ext cx="352" cy="393"/>
              </a:xfrm>
              <a:prstGeom prst="rect">
                <a:avLst/>
              </a:prstGeom>
              <a:solidFill>
                <a:srgbClr val="FF70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4" name="Rectangle 6">
                <a:extLst>
                  <a:ext uri="{FF2B5EF4-FFF2-40B4-BE49-F238E27FC236}">
                    <a16:creationId xmlns:a16="http://schemas.microsoft.com/office/drawing/2014/main" id="{7EE4EB4C-BCB0-4D40-936B-5D29D02F5072}"/>
                  </a:ext>
                </a:extLst>
              </p:cNvPr>
              <p:cNvSpPr>
                <a:spLocks noChangeArrowheads="1"/>
              </p:cNvSpPr>
              <p:nvPr/>
            </p:nvSpPr>
            <p:spPr bwMode="auto">
              <a:xfrm>
                <a:off x="1081" y="1065"/>
                <a:ext cx="351" cy="394"/>
              </a:xfrm>
              <a:prstGeom prst="rect">
                <a:avLst/>
              </a:prstGeom>
              <a:solidFill>
                <a:srgbClr val="FFB8B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5" name="Rectangle 7">
                <a:extLst>
                  <a:ext uri="{FF2B5EF4-FFF2-40B4-BE49-F238E27FC236}">
                    <a16:creationId xmlns:a16="http://schemas.microsoft.com/office/drawing/2014/main" id="{7E2B1D77-43D8-4BF5-AD44-B05916B29AC5}"/>
                  </a:ext>
                </a:extLst>
              </p:cNvPr>
              <p:cNvSpPr>
                <a:spLocks noChangeArrowheads="1"/>
              </p:cNvSpPr>
              <p:nvPr/>
            </p:nvSpPr>
            <p:spPr bwMode="auto">
              <a:xfrm>
                <a:off x="1437" y="672"/>
                <a:ext cx="358" cy="389"/>
              </a:xfrm>
              <a:prstGeom prst="rect">
                <a:avLst/>
              </a:prstGeom>
              <a:solidFill>
                <a:srgbClr val="FFB8B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6" name="Rectangle 8">
                <a:extLst>
                  <a:ext uri="{FF2B5EF4-FFF2-40B4-BE49-F238E27FC236}">
                    <a16:creationId xmlns:a16="http://schemas.microsoft.com/office/drawing/2014/main" id="{2F5C29AE-D88A-480B-A118-66B3A7D76C3E}"/>
                  </a:ext>
                </a:extLst>
              </p:cNvPr>
              <p:cNvSpPr>
                <a:spLocks noChangeArrowheads="1"/>
              </p:cNvSpPr>
              <p:nvPr/>
            </p:nvSpPr>
            <p:spPr bwMode="auto">
              <a:xfrm>
                <a:off x="719" y="2257"/>
                <a:ext cx="357" cy="393"/>
              </a:xfrm>
              <a:prstGeom prst="rect">
                <a:avLst/>
              </a:prstGeom>
              <a:solidFill>
                <a:srgbClr val="C90D0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7" name="Rectangle 9">
                <a:extLst>
                  <a:ext uri="{FF2B5EF4-FFF2-40B4-BE49-F238E27FC236}">
                    <a16:creationId xmlns:a16="http://schemas.microsoft.com/office/drawing/2014/main" id="{6B9D7A5D-4F40-468C-9BDE-1543D72CC2E5}"/>
                  </a:ext>
                </a:extLst>
              </p:cNvPr>
              <p:cNvSpPr>
                <a:spLocks noChangeArrowheads="1"/>
              </p:cNvSpPr>
              <p:nvPr/>
            </p:nvSpPr>
            <p:spPr bwMode="auto">
              <a:xfrm>
                <a:off x="1437" y="1065"/>
                <a:ext cx="358" cy="394"/>
              </a:xfrm>
              <a:prstGeom prst="rect">
                <a:avLst/>
              </a:prstGeom>
              <a:solidFill>
                <a:srgbClr val="FF70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8" name="Rectangle 10">
                <a:extLst>
                  <a:ext uri="{FF2B5EF4-FFF2-40B4-BE49-F238E27FC236}">
                    <a16:creationId xmlns:a16="http://schemas.microsoft.com/office/drawing/2014/main" id="{33E8C40E-2878-4D0C-A69C-B6336190E023}"/>
                  </a:ext>
                </a:extLst>
              </p:cNvPr>
              <p:cNvSpPr>
                <a:spLocks noChangeArrowheads="1"/>
              </p:cNvSpPr>
              <p:nvPr/>
            </p:nvSpPr>
            <p:spPr bwMode="auto">
              <a:xfrm>
                <a:off x="719" y="1464"/>
                <a:ext cx="357" cy="388"/>
              </a:xfrm>
              <a:prstGeom prst="rect">
                <a:avLst/>
              </a:prstGeom>
              <a:solidFill>
                <a:srgbClr val="FFB8B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59" name="Rectangle 11">
                <a:extLst>
                  <a:ext uri="{FF2B5EF4-FFF2-40B4-BE49-F238E27FC236}">
                    <a16:creationId xmlns:a16="http://schemas.microsoft.com/office/drawing/2014/main" id="{5D149028-148F-43A7-99E1-1B607D9438A5}"/>
                  </a:ext>
                </a:extLst>
              </p:cNvPr>
              <p:cNvSpPr>
                <a:spLocks noChangeArrowheads="1"/>
              </p:cNvSpPr>
              <p:nvPr/>
            </p:nvSpPr>
            <p:spPr bwMode="auto">
              <a:xfrm>
                <a:off x="0" y="1464"/>
                <a:ext cx="356" cy="388"/>
              </a:xfrm>
              <a:prstGeom prst="rect">
                <a:avLst/>
              </a:prstGeom>
              <a:solidFill>
                <a:srgbClr val="C90D00"/>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60" name="Rectangle 12">
                <a:extLst>
                  <a:ext uri="{FF2B5EF4-FFF2-40B4-BE49-F238E27FC236}">
                    <a16:creationId xmlns:a16="http://schemas.microsoft.com/office/drawing/2014/main" id="{3EFBEDFA-9808-4848-B072-07A6C36525A7}"/>
                  </a:ext>
                </a:extLst>
              </p:cNvPr>
              <p:cNvSpPr>
                <a:spLocks noChangeArrowheads="1"/>
              </p:cNvSpPr>
              <p:nvPr/>
            </p:nvSpPr>
            <p:spPr bwMode="auto">
              <a:xfrm>
                <a:off x="1081" y="1464"/>
                <a:ext cx="351" cy="388"/>
              </a:xfrm>
              <a:prstGeom prst="rect">
                <a:avLst/>
              </a:prstGeom>
              <a:solidFill>
                <a:srgbClr val="FF70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61" name="Rectangle 13">
                <a:extLst>
                  <a:ext uri="{FF2B5EF4-FFF2-40B4-BE49-F238E27FC236}">
                    <a16:creationId xmlns:a16="http://schemas.microsoft.com/office/drawing/2014/main" id="{1A43BF34-709B-4279-8042-481CED14D724}"/>
                  </a:ext>
                </a:extLst>
              </p:cNvPr>
              <p:cNvSpPr>
                <a:spLocks noChangeArrowheads="1"/>
              </p:cNvSpPr>
              <p:nvPr/>
            </p:nvSpPr>
            <p:spPr bwMode="auto">
              <a:xfrm>
                <a:off x="361" y="1857"/>
                <a:ext cx="352" cy="395"/>
              </a:xfrm>
              <a:prstGeom prst="rect">
                <a:avLst/>
              </a:prstGeom>
              <a:solidFill>
                <a:srgbClr val="FFB8B3"/>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sp>
            <p:nvSpPr>
              <p:cNvPr id="2062" name="Rectangle 14">
                <a:extLst>
                  <a:ext uri="{FF2B5EF4-FFF2-40B4-BE49-F238E27FC236}">
                    <a16:creationId xmlns:a16="http://schemas.microsoft.com/office/drawing/2014/main" id="{FF012025-F453-4863-8CF2-7EBAF26C52E6}"/>
                  </a:ext>
                </a:extLst>
              </p:cNvPr>
              <p:cNvSpPr>
                <a:spLocks noChangeArrowheads="1"/>
              </p:cNvSpPr>
              <p:nvPr/>
            </p:nvSpPr>
            <p:spPr bwMode="auto">
              <a:xfrm>
                <a:off x="719" y="1857"/>
                <a:ext cx="357" cy="395"/>
              </a:xfrm>
              <a:prstGeom prst="rect">
                <a:avLst/>
              </a:prstGeom>
              <a:solidFill>
                <a:srgbClr val="FF7066"/>
              </a:solidFill>
              <a:ln>
                <a:noFill/>
              </a:ln>
              <a:effectLst/>
              <a:extLs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fr-FR" sz="1800"/>
              </a:p>
            </p:txBody>
          </p:sp>
        </p:grpSp>
      </p:grpSp>
      <p:pic>
        <p:nvPicPr>
          <p:cNvPr id="2063" name="Picture 15">
            <a:extLst>
              <a:ext uri="{FF2B5EF4-FFF2-40B4-BE49-F238E27FC236}">
                <a16:creationId xmlns:a16="http://schemas.microsoft.com/office/drawing/2014/main" id="{3127457B-6248-4860-8B7D-A521140068B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858251" y="333375"/>
            <a:ext cx="3094567" cy="1079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064" name="Picture 16">
            <a:extLst>
              <a:ext uri="{FF2B5EF4-FFF2-40B4-BE49-F238E27FC236}">
                <a16:creationId xmlns:a16="http://schemas.microsoft.com/office/drawing/2014/main" id="{BEBA1B2F-E8D5-475A-AB00-D1FD48EED7BB}"/>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19033" y="469900"/>
            <a:ext cx="4377267" cy="8064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65" name="Rectangle 17">
            <a:extLst>
              <a:ext uri="{FF2B5EF4-FFF2-40B4-BE49-F238E27FC236}">
                <a16:creationId xmlns:a16="http://schemas.microsoft.com/office/drawing/2014/main" id="{97A995A0-F86D-417B-B291-90236EC436B1}"/>
              </a:ext>
            </a:extLst>
          </p:cNvPr>
          <p:cNvSpPr>
            <a:spLocks noGrp="1" noChangeArrowheads="1"/>
          </p:cNvSpPr>
          <p:nvPr>
            <p:ph type="title"/>
          </p:nvPr>
        </p:nvSpPr>
        <p:spPr bwMode="auto">
          <a:xfrm>
            <a:off x="609600" y="425450"/>
            <a:ext cx="10949517" cy="142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sp>
        <p:nvSpPr>
          <p:cNvPr id="2066" name="Rectangle 18">
            <a:extLst>
              <a:ext uri="{FF2B5EF4-FFF2-40B4-BE49-F238E27FC236}">
                <a16:creationId xmlns:a16="http://schemas.microsoft.com/office/drawing/2014/main" id="{2A4C873F-C369-4A1E-83D1-68DD41ABBCF9}"/>
              </a:ext>
            </a:extLst>
          </p:cNvPr>
          <p:cNvSpPr>
            <a:spLocks noGrp="1" noChangeArrowheads="1"/>
          </p:cNvSpPr>
          <p:nvPr>
            <p:ph type="body" idx="1"/>
          </p:nvPr>
        </p:nvSpPr>
        <p:spPr bwMode="auto">
          <a:xfrm>
            <a:off x="609600" y="1981200"/>
            <a:ext cx="10949517" cy="422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sp>
        <p:nvSpPr>
          <p:cNvPr id="2067" name="Rectangle 19">
            <a:extLst>
              <a:ext uri="{FF2B5EF4-FFF2-40B4-BE49-F238E27FC236}">
                <a16:creationId xmlns:a16="http://schemas.microsoft.com/office/drawing/2014/main" id="{D77A5592-1874-443A-9279-F559F2CDABD3}"/>
              </a:ext>
            </a:extLst>
          </p:cNvPr>
          <p:cNvSpPr>
            <a:spLocks noGrp="1" noChangeArrowheads="1"/>
          </p:cNvSpPr>
          <p:nvPr>
            <p:ph type="ftr"/>
          </p:nvPr>
        </p:nvSpPr>
        <p:spPr bwMode="auto">
          <a:xfrm>
            <a:off x="2927351" y="6248400"/>
            <a:ext cx="6985000" cy="439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lgn="ctr" eaLnBrk="1" hangingPunct="1">
              <a:buClrTx/>
              <a:buFontTx/>
              <a:buNone/>
              <a:tabLst>
                <a:tab pos="723900" algn="l"/>
                <a:tab pos="1447800" algn="l"/>
                <a:tab pos="2171700" algn="l"/>
                <a:tab pos="2895600" algn="l"/>
                <a:tab pos="3619500" algn="l"/>
                <a:tab pos="4343400" algn="l"/>
                <a:tab pos="5067300" algn="l"/>
              </a:tabLst>
              <a:defRPr sz="1200">
                <a:solidFill>
                  <a:srgbClr val="D00000"/>
                </a:solidFill>
                <a:latin typeface="Times New Roman" panose="02020603050405020304" pitchFamily="18" charset="0"/>
                <a:cs typeface="Lucida Sans Unicode" panose="020B0602030504020204" pitchFamily="34" charset="0"/>
              </a:defRPr>
            </a:lvl1pPr>
          </a:lstStyle>
          <a:p>
            <a:r>
              <a:rPr lang="fr-FR" altLang="fr-FR"/>
              <a:t>OA-accréditation-AFU – 1ère journée URORISQ – vendredi 3 avril 2009</a:t>
            </a:r>
          </a:p>
        </p:txBody>
      </p:sp>
    </p:spTree>
    <p:extLst>
      <p:ext uri="{BB962C8B-B14F-4D97-AF65-F5344CB8AC3E}">
        <p14:creationId xmlns:p14="http://schemas.microsoft.com/office/powerpoint/2010/main" val="5592855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D00000"/>
          </a:solidFill>
          <a:latin typeface="+mj-lt"/>
          <a:ea typeface="+mj-ea"/>
          <a:cs typeface="+mj-cs"/>
        </a:defRPr>
      </a:lvl1pPr>
      <a:lvl2pPr marL="742950" indent="-28575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2pPr>
      <a:lvl3pPr marL="1143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3pPr>
      <a:lvl4pPr marL="1600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4pPr>
      <a:lvl5pPr marL="20574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5pPr>
      <a:lvl6pPr marL="25146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6pPr>
      <a:lvl7pPr marL="29718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7pPr>
      <a:lvl8pPr marL="3429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8pPr>
      <a:lvl9pPr marL="3886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236F3DDE-44D8-4929-B769-6B3803FD30E6}"/>
              </a:ext>
            </a:extLst>
          </p:cNvPr>
          <p:cNvSpPr>
            <a:spLocks noGrp="1" noChangeArrowheads="1"/>
          </p:cNvSpPr>
          <p:nvPr>
            <p:ph type="title"/>
          </p:nvPr>
        </p:nvSpPr>
        <p:spPr bwMode="auto">
          <a:xfrm>
            <a:off x="609600" y="425450"/>
            <a:ext cx="10949517" cy="1422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sp>
        <p:nvSpPr>
          <p:cNvPr id="1026" name="Rectangle 2">
            <a:extLst>
              <a:ext uri="{FF2B5EF4-FFF2-40B4-BE49-F238E27FC236}">
                <a16:creationId xmlns:a16="http://schemas.microsoft.com/office/drawing/2014/main" id="{6CFCAFD2-1885-4ECE-A875-D9AFCA849402}"/>
              </a:ext>
            </a:extLst>
          </p:cNvPr>
          <p:cNvSpPr>
            <a:spLocks noGrp="1" noChangeArrowheads="1"/>
          </p:cNvSpPr>
          <p:nvPr>
            <p:ph type="body" idx="1"/>
          </p:nvPr>
        </p:nvSpPr>
        <p:spPr bwMode="auto">
          <a:xfrm>
            <a:off x="609600" y="1981200"/>
            <a:ext cx="10949517" cy="4222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pic>
        <p:nvPicPr>
          <p:cNvPr id="1027" name="Picture 3">
            <a:extLst>
              <a:ext uri="{FF2B5EF4-FFF2-40B4-BE49-F238E27FC236}">
                <a16:creationId xmlns:a16="http://schemas.microsoft.com/office/drawing/2014/main" id="{A8F373DB-4B52-4A65-9638-FB81A1F41D5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2000" cy="533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028" name="Rectangle 4">
            <a:extLst>
              <a:ext uri="{FF2B5EF4-FFF2-40B4-BE49-F238E27FC236}">
                <a16:creationId xmlns:a16="http://schemas.microsoft.com/office/drawing/2014/main" id="{D0495C93-707B-4F42-A4BA-B04C9B0DF520}"/>
              </a:ext>
            </a:extLst>
          </p:cNvPr>
          <p:cNvSpPr>
            <a:spLocks noGrp="1" noChangeArrowheads="1"/>
          </p:cNvSpPr>
          <p:nvPr>
            <p:ph type="ftr"/>
          </p:nvPr>
        </p:nvSpPr>
        <p:spPr bwMode="auto">
          <a:xfrm>
            <a:off x="2927351" y="5875338"/>
            <a:ext cx="6985000" cy="812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000000"/>
                </a:solidFill>
              </a:defRPr>
            </a:lvl1pPr>
          </a:lstStyle>
          <a:p>
            <a:r>
              <a:rPr lang="fr-FR" altLang="fr-FR"/>
              <a:t>OA-accréditation-AFU – 1ère journée URORISQ – vendredi 3 avril 2009</a:t>
            </a:r>
          </a:p>
        </p:txBody>
      </p:sp>
      <p:pic>
        <p:nvPicPr>
          <p:cNvPr id="1029" name="Picture 5">
            <a:extLst>
              <a:ext uri="{FF2B5EF4-FFF2-40B4-BE49-F238E27FC236}">
                <a16:creationId xmlns:a16="http://schemas.microsoft.com/office/drawing/2014/main" id="{1AF1DE25-1AE5-48DC-A7B6-7E82EFCD5425}"/>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5834" y="6246814"/>
            <a:ext cx="2628900" cy="4857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30" name="Picture 6">
            <a:extLst>
              <a:ext uri="{FF2B5EF4-FFF2-40B4-BE49-F238E27FC236}">
                <a16:creationId xmlns:a16="http://schemas.microsoft.com/office/drawing/2014/main" id="{CE5F8EB1-DCC2-4A44-96F1-482B93B9BDF8}"/>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223500" y="6165850"/>
            <a:ext cx="1856317"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42811311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D00000"/>
          </a:solidFill>
          <a:latin typeface="+mj-lt"/>
          <a:ea typeface="+mj-ea"/>
          <a:cs typeface="+mj-cs"/>
        </a:defRPr>
      </a:lvl1pPr>
      <a:lvl2pPr marL="742950" indent="-28575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2pPr>
      <a:lvl3pPr marL="1143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3pPr>
      <a:lvl4pPr marL="1600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4pPr>
      <a:lvl5pPr marL="20574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5pPr>
      <a:lvl6pPr marL="25146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6pPr>
      <a:lvl7pPr marL="29718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7pPr>
      <a:lvl8pPr marL="3429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8pPr>
      <a:lvl9pPr marL="3886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6865" name="Picture 1">
            <a:extLst>
              <a:ext uri="{FF2B5EF4-FFF2-40B4-BE49-F238E27FC236}">
                <a16:creationId xmlns:a16="http://schemas.microsoft.com/office/drawing/2014/main" id="{D0052AEB-F9F9-40A1-94CF-387C6F9C2CBB}"/>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2192000" cy="5334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6866" name="Picture 2">
            <a:extLst>
              <a:ext uri="{FF2B5EF4-FFF2-40B4-BE49-F238E27FC236}">
                <a16:creationId xmlns:a16="http://schemas.microsoft.com/office/drawing/2014/main" id="{14BAF7E2-5D42-46F9-B004-BD0F429F9D5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5834" y="6246814"/>
            <a:ext cx="2628900" cy="485775"/>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6867" name="Picture 3">
            <a:extLst>
              <a:ext uri="{FF2B5EF4-FFF2-40B4-BE49-F238E27FC236}">
                <a16:creationId xmlns:a16="http://schemas.microsoft.com/office/drawing/2014/main" id="{A58809EF-9593-4FA3-BDE0-066B68AE72D4}"/>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0223500" y="6165850"/>
            <a:ext cx="1856317" cy="6477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6868" name="Rectangle 4">
            <a:extLst>
              <a:ext uri="{FF2B5EF4-FFF2-40B4-BE49-F238E27FC236}">
                <a16:creationId xmlns:a16="http://schemas.microsoft.com/office/drawing/2014/main" id="{440208C8-71FF-48BA-AFA4-AFBAF0E394D6}"/>
              </a:ext>
            </a:extLst>
          </p:cNvPr>
          <p:cNvSpPr>
            <a:spLocks noGrp="1" noChangeArrowheads="1"/>
          </p:cNvSpPr>
          <p:nvPr>
            <p:ph type="title"/>
          </p:nvPr>
        </p:nvSpPr>
        <p:spPr bwMode="auto">
          <a:xfrm>
            <a:off x="609601" y="425451"/>
            <a:ext cx="10960100" cy="1425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ctr" anchorCtr="0" compatLnSpc="1">
            <a:prstTxWarp prst="textNoShape">
              <a:avLst/>
            </a:prstTxWarp>
          </a:bodyPr>
          <a:lstStyle/>
          <a:p>
            <a:pPr lvl="0"/>
            <a:r>
              <a:rPr lang="en-GB" altLang="fr-FR"/>
              <a:t>Cliquez pour éditer le format du texte-titre</a:t>
            </a:r>
          </a:p>
        </p:txBody>
      </p:sp>
      <p:sp>
        <p:nvSpPr>
          <p:cNvPr id="36869" name="Rectangle 5">
            <a:extLst>
              <a:ext uri="{FF2B5EF4-FFF2-40B4-BE49-F238E27FC236}">
                <a16:creationId xmlns:a16="http://schemas.microsoft.com/office/drawing/2014/main" id="{A4EDA8AA-86D7-46B9-A1AB-280B9CE7F375}"/>
              </a:ext>
            </a:extLst>
          </p:cNvPr>
          <p:cNvSpPr>
            <a:spLocks noGrp="1" noChangeArrowheads="1"/>
          </p:cNvSpPr>
          <p:nvPr>
            <p:ph type="body" idx="1"/>
          </p:nvPr>
        </p:nvSpPr>
        <p:spPr bwMode="auto">
          <a:xfrm>
            <a:off x="609601" y="1981201"/>
            <a:ext cx="10960100" cy="4225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t" anchorCtr="0" compatLnSpc="1">
            <a:prstTxWarp prst="textNoShape">
              <a:avLst/>
            </a:prstTxWarp>
          </a:bodyPr>
          <a:lstStyle/>
          <a:p>
            <a:pPr lvl="0"/>
            <a:r>
              <a:rPr lang="en-GB" altLang="fr-FR"/>
              <a:t>Cliquez pour éditer le format du plan de texte</a:t>
            </a:r>
          </a:p>
          <a:p>
            <a:pPr lvl="1"/>
            <a:r>
              <a:rPr lang="en-GB" altLang="fr-FR"/>
              <a:t>Second niveau de plan</a:t>
            </a:r>
          </a:p>
          <a:p>
            <a:pPr lvl="2"/>
            <a:r>
              <a:rPr lang="en-GB" altLang="fr-FR"/>
              <a:t>Troisième niveau de plan</a:t>
            </a:r>
          </a:p>
          <a:p>
            <a:pPr lvl="3"/>
            <a:r>
              <a:rPr lang="en-GB" altLang="fr-FR"/>
              <a:t>Quatrième niveau de plan</a:t>
            </a:r>
          </a:p>
          <a:p>
            <a:pPr lvl="4"/>
            <a:r>
              <a:rPr lang="en-GB" altLang="fr-FR"/>
              <a:t>Cinquième niveau de plan</a:t>
            </a:r>
          </a:p>
          <a:p>
            <a:pPr lvl="4"/>
            <a:r>
              <a:rPr lang="en-GB" altLang="fr-FR"/>
              <a:t>Sixième niveau de plan</a:t>
            </a:r>
          </a:p>
          <a:p>
            <a:pPr lvl="4"/>
            <a:r>
              <a:rPr lang="en-GB" altLang="fr-FR"/>
              <a:t>Septième niveau de plan</a:t>
            </a:r>
          </a:p>
          <a:p>
            <a:pPr lvl="4"/>
            <a:r>
              <a:rPr lang="en-GB" altLang="fr-FR"/>
              <a:t>Huitième niveau de plan</a:t>
            </a:r>
          </a:p>
          <a:p>
            <a:pPr lvl="4"/>
            <a:r>
              <a:rPr lang="en-GB" altLang="fr-FR"/>
              <a:t>Neuvième niveau de plan</a:t>
            </a:r>
          </a:p>
        </p:txBody>
      </p:sp>
      <p:sp>
        <p:nvSpPr>
          <p:cNvPr id="36870" name="Rectangle 6">
            <a:extLst>
              <a:ext uri="{FF2B5EF4-FFF2-40B4-BE49-F238E27FC236}">
                <a16:creationId xmlns:a16="http://schemas.microsoft.com/office/drawing/2014/main" id="{A44C8A69-6060-478C-BAB4-7205B911EBCF}"/>
              </a:ext>
            </a:extLst>
          </p:cNvPr>
          <p:cNvSpPr>
            <a:spLocks noGrp="1" noChangeArrowheads="1"/>
          </p:cNvSpPr>
          <p:nvPr>
            <p:ph type="ftr"/>
          </p:nvPr>
        </p:nvSpPr>
        <p:spPr bwMode="auto">
          <a:xfrm>
            <a:off x="2927351" y="5880101"/>
            <a:ext cx="6995583" cy="815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000" tIns="46800" rIns="90000" bIns="46800" numCol="1" anchor="b" anchorCtr="0" compatLnSpc="1">
            <a:prstTxWarp prst="textNoShape">
              <a:avLst/>
            </a:prstTxWarp>
          </a:bodyPr>
          <a:lstStyle>
            <a:lvl1pPr eaLnBrk="1">
              <a:buClrTx/>
              <a:buFontTx/>
              <a:buNone/>
              <a:tabLst>
                <a:tab pos="723900" algn="l"/>
                <a:tab pos="1447800" algn="l"/>
                <a:tab pos="2171700" algn="l"/>
                <a:tab pos="2895600" algn="l"/>
                <a:tab pos="3619500" algn="l"/>
                <a:tab pos="4343400" algn="l"/>
                <a:tab pos="5067300" algn="l"/>
              </a:tabLst>
              <a:defRPr>
                <a:solidFill>
                  <a:srgbClr val="000000"/>
                </a:solidFill>
                <a:latin typeface="Times New Roman" panose="02020603050405020304" pitchFamily="18" charset="0"/>
                <a:cs typeface="Lucida Sans Unicode" panose="020B0602030504020204" pitchFamily="34" charset="0"/>
              </a:defRPr>
            </a:lvl1pPr>
          </a:lstStyle>
          <a:p>
            <a:r>
              <a:rPr lang="fr-FR" altLang="fr-FR"/>
              <a:t>OA-accréditation-AFU – 1ère journée URORISQ – vendredi 3 avril 2009</a:t>
            </a:r>
          </a:p>
        </p:txBody>
      </p:sp>
    </p:spTree>
    <p:extLst>
      <p:ext uri="{BB962C8B-B14F-4D97-AF65-F5344CB8AC3E}">
        <p14:creationId xmlns:p14="http://schemas.microsoft.com/office/powerpoint/2010/main" val="21014949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449263" rtl="0" eaLnBrk="0" fontAlgn="base" hangingPunct="0">
        <a:spcBef>
          <a:spcPct val="0"/>
        </a:spcBef>
        <a:spcAft>
          <a:spcPct val="0"/>
        </a:spcAft>
        <a:buClr>
          <a:srgbClr val="000000"/>
        </a:buClr>
        <a:buSzPct val="100000"/>
        <a:buFont typeface="Times New Roman" panose="02020603050405020304" pitchFamily="18" charset="0"/>
        <a:defRPr sz="4400" kern="1200">
          <a:solidFill>
            <a:srgbClr val="D00000"/>
          </a:solidFill>
          <a:latin typeface="+mj-lt"/>
          <a:ea typeface="+mj-ea"/>
          <a:cs typeface="+mj-cs"/>
        </a:defRPr>
      </a:lvl1pPr>
      <a:lvl2pPr marL="742950" indent="-28575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2pPr>
      <a:lvl3pPr marL="1143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3pPr>
      <a:lvl4pPr marL="1600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4pPr>
      <a:lvl5pPr marL="20574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5pPr>
      <a:lvl6pPr marL="25146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6pPr>
      <a:lvl7pPr marL="29718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7pPr>
      <a:lvl8pPr marL="34290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8pPr>
      <a:lvl9pPr marL="3886200" indent="-228600" algn="l" defTabSz="449263" rtl="0" eaLnBrk="0" fontAlgn="base" hangingPunct="0">
        <a:spcBef>
          <a:spcPct val="0"/>
        </a:spcBef>
        <a:spcAft>
          <a:spcPct val="0"/>
        </a:spcAft>
        <a:buClr>
          <a:srgbClr val="000000"/>
        </a:buClr>
        <a:buSzPct val="100000"/>
        <a:buFont typeface="Times New Roman" panose="02020603050405020304" pitchFamily="18" charset="0"/>
        <a:defRPr sz="4400">
          <a:solidFill>
            <a:srgbClr val="D00000"/>
          </a:solidFill>
          <a:latin typeface="Arial" panose="020B0604020202020204" pitchFamily="34" charset="0"/>
          <a:ea typeface="ＭＳ Ｐゴシック" panose="020B0600070205080204" pitchFamily="34"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9.xml"/><Relationship Id="rId5" Type="http://schemas.openxmlformats.org/officeDocument/2006/relationships/image" Target="../media/image6.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9.xml"/><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9.xml"/></Relationships>
</file>

<file path=ppt/slides/_rels/slide2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22.xml"/><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9.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0.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9.xml"/><Relationship Id="rId5" Type="http://schemas.openxmlformats.org/officeDocument/2006/relationships/image" Target="../media/image6.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09" name="Text Box 1">
            <a:extLst>
              <a:ext uri="{FF2B5EF4-FFF2-40B4-BE49-F238E27FC236}">
                <a16:creationId xmlns:a16="http://schemas.microsoft.com/office/drawing/2014/main" id="{E2A6DA74-ACD6-4D50-8E3C-0F6F070B2B18}"/>
              </a:ext>
            </a:extLst>
          </p:cNvPr>
          <p:cNvSpPr txBox="1">
            <a:spLocks noChangeArrowheads="1"/>
          </p:cNvSpPr>
          <p:nvPr/>
        </p:nvSpPr>
        <p:spPr bwMode="auto">
          <a:xfrm>
            <a:off x="4495800" y="1828800"/>
            <a:ext cx="6019800" cy="2209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fr-FR" sz="240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3010" name="Text Box 2">
            <a:extLst>
              <a:ext uri="{FF2B5EF4-FFF2-40B4-BE49-F238E27FC236}">
                <a16:creationId xmlns:a16="http://schemas.microsoft.com/office/drawing/2014/main" id="{54A9D150-4CF4-48E2-9A2C-16A9A3F114F5}"/>
              </a:ext>
            </a:extLst>
          </p:cNvPr>
          <p:cNvSpPr txBox="1">
            <a:spLocks noChangeArrowheads="1"/>
          </p:cNvSpPr>
          <p:nvPr/>
        </p:nvSpPr>
        <p:spPr bwMode="auto">
          <a:xfrm>
            <a:off x="4079875" y="4273550"/>
            <a:ext cx="6019800" cy="175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defTabSz="449263" eaLnBrk="0" fontAlgn="base" hangingPunct="0">
              <a:spcBef>
                <a:spcPct val="0"/>
              </a:spcBef>
              <a:spcAft>
                <a:spcPct val="0"/>
              </a:spcAft>
              <a:buClr>
                <a:srgbClr val="000000"/>
              </a:buClr>
              <a:buSzPct val="100000"/>
            </a:pPr>
            <a:endParaRPr lang="fr-FR" sz="2400">
              <a:solidFill>
                <a:srgbClr val="FFFFFF"/>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43011" name="Text Box 3">
            <a:extLst>
              <a:ext uri="{FF2B5EF4-FFF2-40B4-BE49-F238E27FC236}">
                <a16:creationId xmlns:a16="http://schemas.microsoft.com/office/drawing/2014/main" id="{3BD32E97-54B1-440C-8754-1D2DA5837039}"/>
              </a:ext>
            </a:extLst>
          </p:cNvPr>
          <p:cNvSpPr txBox="1">
            <a:spLocks noChangeArrowheads="1"/>
          </p:cNvSpPr>
          <p:nvPr/>
        </p:nvSpPr>
        <p:spPr bwMode="auto">
          <a:xfrm>
            <a:off x="3216276" y="2063750"/>
            <a:ext cx="8315325" cy="1739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2800" u="sng" dirty="0">
                <a:latin typeface="Comic Sans MS" panose="030F0702030302020204" pitchFamily="66" charset="0"/>
                <a:cs typeface="Times New Roman" panose="02020603050405020304" pitchFamily="18" charset="0"/>
              </a:rPr>
              <a:t>ACCREDITATION en EQUIPE</a:t>
            </a:r>
          </a:p>
          <a:p>
            <a:pPr algn="ctr" defTabSz="449263" fontAlgn="base">
              <a:spcBef>
                <a:spcPct val="0"/>
              </a:spcBef>
              <a:spcAft>
                <a:spcPct val="0"/>
              </a:spcAft>
              <a:buSzPct val="100000"/>
            </a:pPr>
            <a:r>
              <a:rPr lang="fr-FR" altLang="fr-FR" sz="2800" dirty="0">
                <a:latin typeface="Comic Sans MS" panose="030F0702030302020204" pitchFamily="66" charset="0"/>
                <a:cs typeface="Times New Roman" panose="02020603050405020304" pitchFamily="18" charset="0"/>
              </a:rPr>
              <a:t>Conseils aux engagés </a:t>
            </a:r>
          </a:p>
          <a:p>
            <a:pPr algn="ctr" defTabSz="449263" fontAlgn="base">
              <a:spcBef>
                <a:spcPct val="0"/>
              </a:spcBef>
              <a:spcAft>
                <a:spcPct val="0"/>
              </a:spcAft>
              <a:buSzPct val="100000"/>
            </a:pPr>
            <a:r>
              <a:rPr lang="fr-FR" altLang="fr-FR" sz="2800" dirty="0">
                <a:latin typeface="Comic Sans MS" panose="030F0702030302020204" pitchFamily="66" charset="0"/>
                <a:cs typeface="Times New Roman" panose="02020603050405020304" pitchFamily="18" charset="0"/>
              </a:rPr>
              <a:t>pour la mise en œuvre pratique du</a:t>
            </a:r>
          </a:p>
          <a:p>
            <a:pPr algn="ctr" defTabSz="449263" fontAlgn="base">
              <a:spcBef>
                <a:spcPct val="0"/>
              </a:spcBef>
              <a:spcAft>
                <a:spcPct val="0"/>
              </a:spcAft>
              <a:buSzPct val="100000"/>
            </a:pPr>
            <a:r>
              <a:rPr lang="fr-FR" altLang="fr-FR" sz="2800" dirty="0">
                <a:latin typeface="Comic Sans MS" panose="030F0702030302020204" pitchFamily="66" charset="0"/>
                <a:cs typeface="Times New Roman" panose="02020603050405020304" pitchFamily="18" charset="0"/>
              </a:rPr>
              <a:t>REFERENTIEL RISQUE UROLOGIE</a:t>
            </a:r>
          </a:p>
          <a:p>
            <a:pPr algn="ctr" defTabSz="449263" fontAlgn="base">
              <a:spcBef>
                <a:spcPct val="0"/>
              </a:spcBef>
              <a:spcAft>
                <a:spcPct val="0"/>
              </a:spcAft>
              <a:buSzPct val="100000"/>
            </a:pPr>
            <a:r>
              <a:rPr lang="fr-FR" altLang="fr-FR" sz="2800" dirty="0">
                <a:latin typeface="Comic Sans MS" panose="030F0702030302020204" pitchFamily="66" charset="0"/>
                <a:cs typeface="Times New Roman" panose="02020603050405020304" pitchFamily="18" charset="0"/>
              </a:rPr>
              <a:t>B : 2020-2021</a:t>
            </a:r>
          </a:p>
        </p:txBody>
      </p:sp>
      <p:sp>
        <p:nvSpPr>
          <p:cNvPr id="43012" name="Text Box 4">
            <a:extLst>
              <a:ext uri="{FF2B5EF4-FFF2-40B4-BE49-F238E27FC236}">
                <a16:creationId xmlns:a16="http://schemas.microsoft.com/office/drawing/2014/main" id="{9C59DBCA-41AE-4DC4-9887-642A2B15936C}"/>
              </a:ext>
            </a:extLst>
          </p:cNvPr>
          <p:cNvSpPr txBox="1">
            <a:spLocks noChangeArrowheads="1"/>
          </p:cNvSpPr>
          <p:nvPr/>
        </p:nvSpPr>
        <p:spPr bwMode="auto">
          <a:xfrm>
            <a:off x="5519739" y="4470400"/>
            <a:ext cx="4249737" cy="155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ts val="850"/>
              </a:spcBef>
              <a:spcAft>
                <a:spcPct val="0"/>
              </a:spcAft>
              <a:buSzPct val="100000"/>
            </a:pPr>
            <a:r>
              <a:rPr lang="fr-FR" altLang="fr-FR" sz="3200">
                <a:solidFill>
                  <a:srgbClr val="C5000B"/>
                </a:solidFill>
                <a:latin typeface="Comic Sans MS" panose="030F0702030302020204" pitchFamily="66" charset="0"/>
                <a:cs typeface="Arial" panose="020B0604020202020204" pitchFamily="34" charset="0"/>
              </a:rPr>
              <a:t>Dr Stéphane Bart</a:t>
            </a:r>
          </a:p>
          <a:p>
            <a:pPr algn="ctr" defTabSz="449263" fontAlgn="base">
              <a:spcBef>
                <a:spcPts val="850"/>
              </a:spcBef>
              <a:spcAft>
                <a:spcPct val="0"/>
              </a:spcAft>
              <a:buSzPct val="100000"/>
            </a:pPr>
            <a:r>
              <a:rPr lang="fr-FR" altLang="fr-FR" sz="3200">
                <a:solidFill>
                  <a:srgbClr val="C5000B"/>
                </a:solidFill>
                <a:latin typeface="Comic Sans MS" panose="030F0702030302020204" pitchFamily="66" charset="0"/>
                <a:cs typeface="Arial" panose="020B0604020202020204" pitchFamily="34" charset="0"/>
              </a:rPr>
              <a:t>Dr Bertrand POGU</a:t>
            </a:r>
          </a:p>
          <a:p>
            <a:pPr algn="ctr" defTabSz="449263" fontAlgn="base">
              <a:spcBef>
                <a:spcPts val="850"/>
              </a:spcBef>
              <a:spcAft>
                <a:spcPct val="0"/>
              </a:spcAft>
              <a:buSzPct val="100000"/>
            </a:pPr>
            <a:r>
              <a:rPr lang="fr-FR" altLang="fr-FR" sz="3200">
                <a:solidFill>
                  <a:srgbClr val="C5000B"/>
                </a:solidFill>
                <a:latin typeface="Comic Sans MS" panose="030F0702030302020204" pitchFamily="66" charset="0"/>
                <a:cs typeface="Arial" panose="020B0604020202020204" pitchFamily="34" charset="0"/>
              </a:rPr>
              <a:t>Gestionnaires OA-AFU</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49" name="Text Box 1">
            <a:extLst>
              <a:ext uri="{FF2B5EF4-FFF2-40B4-BE49-F238E27FC236}">
                <a16:creationId xmlns:a16="http://schemas.microsoft.com/office/drawing/2014/main" id="{55CE14DD-47E9-44ED-A5F2-327515970C7F}"/>
              </a:ext>
            </a:extLst>
          </p:cNvPr>
          <p:cNvSpPr txBox="1">
            <a:spLocks noChangeArrowheads="1"/>
          </p:cNvSpPr>
          <p:nvPr/>
        </p:nvSpPr>
        <p:spPr bwMode="auto">
          <a:xfrm>
            <a:off x="1981201" y="188913"/>
            <a:ext cx="8228013" cy="22272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2800" dirty="0">
                <a:solidFill>
                  <a:srgbClr val="C5000B"/>
                </a:solidFill>
                <a:latin typeface="Comic Sans MS" panose="030F0702030302020204" pitchFamily="66" charset="0"/>
                <a:cs typeface="Times New Roman" panose="02020603050405020304" pitchFamily="18" charset="0"/>
              </a:rPr>
              <a:t>SUIVI ET EVALUATION DE </a:t>
            </a:r>
            <a:r>
              <a:rPr lang="fr-FR" altLang="fr-FR" sz="2800" b="1" u="sng" dirty="0">
                <a:solidFill>
                  <a:srgbClr val="C5000B"/>
                </a:solidFill>
                <a:latin typeface="Comic Sans MS" panose="030F0702030302020204" pitchFamily="66" charset="0"/>
                <a:cs typeface="Times New Roman" panose="02020603050405020304" pitchFamily="18" charset="0"/>
              </a:rPr>
              <a:t>DEUX</a:t>
            </a:r>
            <a:r>
              <a:rPr lang="fr-FR" altLang="fr-FR" sz="2800" dirty="0">
                <a:solidFill>
                  <a:srgbClr val="C5000B"/>
                </a:solidFill>
                <a:latin typeface="Comic Sans MS" panose="030F0702030302020204" pitchFamily="66" charset="0"/>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cs typeface="Times New Roman" panose="02020603050405020304" pitchFamily="18" charset="0"/>
              </a:rPr>
            </a:br>
            <a:endParaRPr lang="fr-FR" altLang="fr-FR" sz="2800" b="1" dirty="0">
              <a:solidFill>
                <a:srgbClr val="D00000"/>
              </a:solidFill>
              <a:latin typeface="Comic Sans MS" panose="030F0702030302020204" pitchFamily="66" charset="0"/>
              <a:cs typeface="Times New Roman" panose="02020603050405020304" pitchFamily="18" charset="0"/>
            </a:endParaRPr>
          </a:p>
        </p:txBody>
      </p:sp>
      <p:sp>
        <p:nvSpPr>
          <p:cNvPr id="53250" name="Text Box 2">
            <a:extLst>
              <a:ext uri="{FF2B5EF4-FFF2-40B4-BE49-F238E27FC236}">
                <a16:creationId xmlns:a16="http://schemas.microsoft.com/office/drawing/2014/main" id="{DEBF1987-1466-4763-9B3E-162A274F371C}"/>
              </a:ext>
            </a:extLst>
          </p:cNvPr>
          <p:cNvSpPr txBox="1">
            <a:spLocks noChangeArrowheads="1"/>
          </p:cNvSpPr>
          <p:nvPr/>
        </p:nvSpPr>
        <p:spPr bwMode="auto">
          <a:xfrm>
            <a:off x="1981201" y="1890714"/>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27025">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La mise en oeuvre et l’évaluation </a:t>
            </a:r>
            <a:r>
              <a:rPr lang="fr-FR" altLang="fr-FR" sz="1600" b="1" u="sng">
                <a:solidFill>
                  <a:srgbClr val="000000"/>
                </a:solidFill>
                <a:latin typeface="Comic Sans MS" panose="030F0702030302020204" pitchFamily="66" charset="0"/>
                <a:cs typeface="Times New Roman" panose="02020603050405020304" pitchFamily="18" charset="0"/>
              </a:rPr>
              <a:t>COLLECTIVE</a:t>
            </a:r>
            <a:r>
              <a:rPr lang="fr-FR" altLang="fr-FR" sz="1600">
                <a:solidFill>
                  <a:srgbClr val="000000"/>
                </a:solidFill>
                <a:latin typeface="Comic Sans MS" panose="030F0702030302020204" pitchFamily="66" charset="0"/>
                <a:cs typeface="Times New Roman" panose="02020603050405020304" pitchFamily="18" charset="0"/>
              </a:rPr>
              <a:t> </a:t>
            </a:r>
            <a:r>
              <a:rPr lang="fr-FR" altLang="fr-FR" sz="1600" b="1" u="sng">
                <a:solidFill>
                  <a:srgbClr val="000000"/>
                </a:solidFill>
                <a:latin typeface="Comic Sans MS" panose="030F0702030302020204" pitchFamily="66" charset="0"/>
                <a:cs typeface="Times New Roman" panose="02020603050405020304" pitchFamily="18" charset="0"/>
              </a:rPr>
              <a:t>DE DEUX</a:t>
            </a:r>
            <a:r>
              <a:rPr lang="fr-FR" altLang="fr-FR" sz="1600">
                <a:solidFill>
                  <a:srgbClr val="000000"/>
                </a:solidFill>
                <a:latin typeface="Comic Sans MS" panose="030F0702030302020204" pitchFamily="66" charset="0"/>
                <a:cs typeface="Times New Roman" panose="02020603050405020304" pitchFamily="18" charset="0"/>
              </a:rPr>
              <a:t> recommandation </a:t>
            </a:r>
            <a:r>
              <a:rPr lang="fr-FR" altLang="fr-FR" sz="1600" b="1" u="sng">
                <a:solidFill>
                  <a:srgbClr val="000000"/>
                </a:solidFill>
                <a:latin typeface="Comic Sans MS" panose="030F0702030302020204" pitchFamily="66" charset="0"/>
                <a:cs typeface="Times New Roman" panose="02020603050405020304" pitchFamily="18" charset="0"/>
              </a:rPr>
              <a:t>par an </a:t>
            </a:r>
            <a:r>
              <a:rPr lang="fr-FR" altLang="fr-FR" sz="1600">
                <a:solidFill>
                  <a:srgbClr val="000000"/>
                </a:solidFill>
                <a:latin typeface="Comic Sans MS" panose="030F0702030302020204" pitchFamily="66" charset="0"/>
                <a:cs typeface="Times New Roman" panose="02020603050405020304" pitchFamily="18" charset="0"/>
              </a:rPr>
              <a:t>est obligatoire.</a:t>
            </a:r>
            <a:r>
              <a:rPr lang="fr-FR" altLang="fr-FR" sz="1600" b="1">
                <a:solidFill>
                  <a:srgbClr val="000000"/>
                </a:solidFill>
                <a:latin typeface="Comic Sans MS" panose="030F0702030302020204" pitchFamily="66" charset="0"/>
                <a:cs typeface="Arial" panose="020B0604020202020204" pitchFamily="34" charset="0"/>
              </a:rPr>
              <a:t> </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Les objectifs sont :</a:t>
            </a:r>
          </a:p>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 d’évaluer l’usage des recommandations à l’aide de la </a:t>
            </a:r>
            <a:r>
              <a:rPr lang="fr-FR" altLang="fr-FR" sz="1600" u="sng">
                <a:solidFill>
                  <a:srgbClr val="000000"/>
                </a:solidFill>
                <a:latin typeface="Comic Sans MS" panose="030F0702030302020204" pitchFamily="66" charset="0"/>
                <a:cs typeface="Arial" panose="020B0604020202020204" pitchFamily="34" charset="0"/>
              </a:rPr>
              <a:t>grille d’évaluation </a:t>
            </a:r>
            <a:r>
              <a:rPr lang="fr-FR" altLang="fr-FR" sz="1600">
                <a:solidFill>
                  <a:srgbClr val="000000"/>
                </a:solidFill>
                <a:latin typeface="Comic Sans MS" panose="030F0702030302020204" pitchFamily="66" charset="0"/>
                <a:cs typeface="Arial" panose="020B0604020202020204" pitchFamily="34" charset="0"/>
              </a:rPr>
              <a:t>disponible sur SIAM2. Cette évaluation se fera par l’analyse de dossiers tirés au sort, sur l’ensemble des dossiers traités une semaine donnée ou sur une appréciation de sa pratique;</a:t>
            </a:r>
          </a:p>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 d’analyser en équipe  les résultats ;</a:t>
            </a:r>
          </a:p>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 de tirer des enseignements des 2 points précédents, de réaliser une synthèse de l’évaluation, et de définir les objectifs d’amélioration à atteindre (</a:t>
            </a:r>
            <a:r>
              <a:rPr lang="fr-FR" altLang="fr-FR" sz="1600" u="sng">
                <a:solidFill>
                  <a:srgbClr val="000000"/>
                </a:solidFill>
                <a:latin typeface="Comic Sans MS" panose="030F0702030302020204" pitchFamily="66" charset="0"/>
                <a:cs typeface="Arial" panose="020B0604020202020204" pitchFamily="34" charset="0"/>
              </a:rPr>
              <a:t>fiche synthèse</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spcBef>
                <a:spcPts val="80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 de mettre en place des actions d’amélioration qui seront décidées au mieux collectivement, et  suivies. Une fiche action est alors renseignée pour chaque action mise en œuvre (</a:t>
            </a:r>
            <a:r>
              <a:rPr lang="fr-FR" altLang="fr-FR" sz="1600" u="sng">
                <a:solidFill>
                  <a:srgbClr val="000000"/>
                </a:solidFill>
                <a:latin typeface="Comic Sans MS" panose="030F0702030302020204" pitchFamily="66" charset="0"/>
                <a:cs typeface="Arial" panose="020B0604020202020204" pitchFamily="34" charset="0"/>
              </a:rPr>
              <a:t>fiche action</a:t>
            </a:r>
            <a:r>
              <a:rPr lang="fr-FR" altLang="fr-FR" sz="1600">
                <a:solidFill>
                  <a:srgbClr val="000000"/>
                </a:solidFill>
                <a:latin typeface="Comic Sans MS" panose="030F0702030302020204" pitchFamily="66" charset="0"/>
                <a:cs typeface="Arial" panose="020B0604020202020204" pitchFamily="34" charset="0"/>
              </a:rPr>
              <a:t>). </a:t>
            </a:r>
          </a:p>
          <a:p>
            <a:pPr defTabSz="449263" eaLnBrk="0" fontAlgn="base" hangingPunct="0">
              <a:lnSpc>
                <a:spcPct val="80000"/>
              </a:lnSpc>
              <a:spcBef>
                <a:spcPts val="80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Les grilles d’évaluation et fiches seront a mettre dans le bilan annuel en PJ</a:t>
            </a:r>
          </a:p>
          <a:p>
            <a:pPr defTabSz="449263" eaLnBrk="0" fontAlgn="base" hangingPunct="0">
              <a:lnSpc>
                <a:spcPct val="80000"/>
              </a:lnSpc>
              <a:spcBef>
                <a:spcPts val="800"/>
              </a:spcBef>
              <a:spcAft>
                <a:spcPct val="0"/>
              </a:spcAft>
              <a:buSzPct val="100000"/>
            </a:pPr>
            <a:r>
              <a:rPr lang="fr-FR" altLang="fr-FR" sz="1400">
                <a:solidFill>
                  <a:srgbClr val="000000"/>
                </a:solidFill>
                <a:latin typeface="Comic Sans MS" panose="030F0702030302020204" pitchFamily="66" charset="0"/>
                <a:cs typeface="Times New Roman" panose="02020603050405020304" pitchFamily="18" charset="0"/>
              </a:rPr>
              <a:t>		</a:t>
            </a:r>
          </a:p>
          <a:p>
            <a:pPr defTabSz="449263" eaLnBrk="0" fontAlgn="base" hangingPunct="0">
              <a:lnSpc>
                <a:spcPct val="80000"/>
              </a:lnSpc>
              <a:spcBef>
                <a:spcPts val="800"/>
              </a:spcBef>
              <a:spcAft>
                <a:spcPct val="0"/>
              </a:spcAft>
              <a:buSzPct val="100000"/>
            </a:pPr>
            <a:r>
              <a:rPr lang="fr-FR" altLang="fr-FR" sz="1400">
                <a:solidFill>
                  <a:srgbClr val="000000"/>
                </a:solidFill>
                <a:latin typeface="Times New Roman" panose="02020603050405020304" pitchFamily="18" charset="0"/>
                <a:cs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a:extLst>
              <a:ext uri="{FF2B5EF4-FFF2-40B4-BE49-F238E27FC236}">
                <a16:creationId xmlns:a16="http://schemas.microsoft.com/office/drawing/2014/main" id="{C0ACBBE1-A7D0-4103-857C-42E8EB6AAAB2}"/>
              </a:ext>
            </a:extLst>
          </p:cNvPr>
          <p:cNvSpPr txBox="1">
            <a:spLocks noChangeArrowheads="1"/>
          </p:cNvSpPr>
          <p:nvPr/>
        </p:nvSpPr>
        <p:spPr bwMode="auto">
          <a:xfrm>
            <a:off x="1947863" y="260351"/>
            <a:ext cx="8228012"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pP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SUIVI ET EVALUATION </a:t>
            </a:r>
            <a:r>
              <a:rPr lang="fr-FR" altLang="fr-FR" sz="2800" b="1" u="sng"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DE DEUX</a:t>
            </a: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br>
            <a:endPar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endParaRPr>
          </a:p>
        </p:txBody>
      </p:sp>
      <p:sp>
        <p:nvSpPr>
          <p:cNvPr id="13315" name="Text Box 2">
            <a:extLst>
              <a:ext uri="{FF2B5EF4-FFF2-40B4-BE49-F238E27FC236}">
                <a16:creationId xmlns:a16="http://schemas.microsoft.com/office/drawing/2014/main" id="{E4424000-99C6-4BE9-9A2B-09801AAE619D}"/>
              </a:ext>
            </a:extLst>
          </p:cNvPr>
          <p:cNvSpPr txBox="1">
            <a:spLocks noChangeArrowheads="1"/>
          </p:cNvSpPr>
          <p:nvPr/>
        </p:nvSpPr>
        <p:spPr bwMode="auto">
          <a:xfrm>
            <a:off x="1981201" y="1908176"/>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9pPr>
          </a:lstStyle>
          <a:p>
            <a:pPr defTabSz="449263" eaLnBrk="0" fontAlgn="base" hangingPunct="0">
              <a:lnSpc>
                <a:spcPct val="80000"/>
              </a:lnSpc>
              <a:spcBef>
                <a:spcPts val="800"/>
              </a:spcBef>
              <a:spcAft>
                <a:spcPct val="0"/>
              </a:spcAft>
            </a:pPr>
            <a:r>
              <a:rPr lang="fr-FR" altLang="fr-FR" u="sng"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Recommandations générales de la spécialité</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optimale de la biopsie de prostate</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Traçabilité des dispositifs médicaux implantables</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des instillations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intravésicales</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de BCG</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Antiagrégants plaquettaires : risques thrombotiques et hémorragiques en cas de geste 	invasif</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Application de la check-list " sécurité du patient au bloc opératoire"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interspécialité</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2010</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Pratique ATB en chirurgie (SFAR) et en chirurgie urologique </a:t>
            </a:r>
            <a:r>
              <a:rPr lang="fr-FR" dirty="0">
                <a:solidFill>
                  <a:srgbClr val="FFFFFF"/>
                </a:solidFill>
                <a:ea typeface="ＭＳ Ｐゴシック"/>
              </a:rPr>
              <a:t>Prise</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Prise en charge d'un patient sous anticoagulant ou antiagrégant plaquettaire ( SFAR</a:t>
            </a:r>
            <a:r>
              <a:rPr lang="fr-FR" altLang="fr-FR" sz="1400" dirty="0">
                <a:solidFill>
                  <a:srgbClr val="FF0000"/>
                </a:solidFill>
                <a:latin typeface="Comic Sans MS" panose="030F0702030302020204" pitchFamily="66" charset="0"/>
                <a:ea typeface="ＭＳ Ｐゴシック" panose="020B0600070205080204" pitchFamily="34" charset="-128"/>
                <a:cs typeface="Times New Roman" panose="02020603050405020304" pitchFamily="18" charset="0"/>
              </a:rPr>
              <a:t>)</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Défaut dans la prescription médicale </a:t>
            </a:r>
            <a:r>
              <a:rPr lang="fr-FR" altLang="fr-FR" sz="1400" dirty="0" err="1">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péri-opératoire</a:t>
            </a: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Organisation de la chirurgie ambulatoire </a:t>
            </a:r>
          </a:p>
          <a:p>
            <a:pPr defTabSz="449263" eaLnBrk="0" fontAlgn="base" hangingPunct="0">
              <a:lnSpc>
                <a:spcPct val="80000"/>
              </a:lnSpc>
              <a:spcBef>
                <a:spcPts val="800"/>
              </a:spcBef>
              <a:spcAft>
                <a:spcPct val="0"/>
              </a:spcAft>
            </a:pPr>
            <a:r>
              <a:rPr lang="fr-FR" altLang="fr-FR" sz="1400" dirty="0">
                <a:solidFill>
                  <a:srgbClr val="000000"/>
                </a:solidFill>
                <a:ea typeface="ＭＳ Ｐゴシック" panose="020B0600070205080204" pitchFamily="34" charset="-128"/>
                <a:cs typeface="Times New Roman" panose="02020603050405020304" pitchFamily="18" charset="0"/>
              </a:rPr>
              <a:t>	   	</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Utilisation des fiches patient pré et post opératoires (</a:t>
            </a: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version 2019</a:t>
            </a: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validées par l’AFU</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a:rPr>
              <a:t>		« Solutions Sécurité Patient 3 : anesthésistes-réanimateurs et chirurgiens : mieux 	travailler 	en équipe » HAS 	Janvier 2016</a:t>
            </a:r>
          </a:p>
          <a:p>
            <a:pPr defTabSz="449263" eaLnBrk="0" fontAlgn="base" hangingPunct="0">
              <a:lnSpc>
                <a:spcPct val="80000"/>
              </a:lnSpc>
              <a:spcBef>
                <a:spcPts val="800"/>
              </a:spcBef>
              <a:spcAft>
                <a:spcPct val="0"/>
              </a:spcAft>
            </a:pP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r>
              <a:rPr lang="fr-FR" altLang="fr-FR" sz="1400" dirty="0">
                <a:solidFill>
                  <a:srgbClr val="FF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40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endParaRPr>
          </a:p>
        </p:txBody>
      </p:sp>
    </p:spTree>
    <p:extLst>
      <p:ext uri="{BB962C8B-B14F-4D97-AF65-F5344CB8AC3E}">
        <p14:creationId xmlns:p14="http://schemas.microsoft.com/office/powerpoint/2010/main" val="240250411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1">
            <a:extLst>
              <a:ext uri="{FF2B5EF4-FFF2-40B4-BE49-F238E27FC236}">
                <a16:creationId xmlns:a16="http://schemas.microsoft.com/office/drawing/2014/main" id="{0241107A-FCF0-47F7-B1DF-1423E62F9AB6}"/>
              </a:ext>
            </a:extLst>
          </p:cNvPr>
          <p:cNvSpPr txBox="1">
            <a:spLocks noChangeArrowheads="1"/>
          </p:cNvSpPr>
          <p:nvPr/>
        </p:nvSpPr>
        <p:spPr bwMode="auto">
          <a:xfrm>
            <a:off x="1947863" y="260351"/>
            <a:ext cx="8228012"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pP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SUIVI ET EVALUATION </a:t>
            </a:r>
            <a:r>
              <a:rPr lang="fr-FR" altLang="fr-FR" sz="2800" b="1" u="sng"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DE DEUX</a:t>
            </a:r>
            <a:r>
              <a:rPr lang="fr-FR" altLang="fr-FR" sz="28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GENERALE DE LA SPECIALITE PAR AN</a:t>
            </a:r>
            <a:br>
              <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rPr>
            </a:br>
            <a:endParaRPr lang="fr-FR" altLang="fr-FR" sz="2800" b="1" dirty="0">
              <a:solidFill>
                <a:srgbClr val="D00000"/>
              </a:solidFill>
              <a:latin typeface="Comic Sans MS" panose="030F0702030302020204" pitchFamily="66" charset="0"/>
              <a:ea typeface="ＭＳ Ｐゴシック" panose="020B0600070205080204" pitchFamily="34" charset="-128"/>
              <a:cs typeface="Times New Roman" panose="02020603050405020304" pitchFamily="18" charset="0"/>
            </a:endParaRPr>
          </a:p>
        </p:txBody>
      </p:sp>
      <p:sp>
        <p:nvSpPr>
          <p:cNvPr id="15363" name="Text Box 2">
            <a:extLst>
              <a:ext uri="{FF2B5EF4-FFF2-40B4-BE49-F238E27FC236}">
                <a16:creationId xmlns:a16="http://schemas.microsoft.com/office/drawing/2014/main" id="{DCF2F0E0-C412-480C-8617-06576B380B53}"/>
              </a:ext>
            </a:extLst>
          </p:cNvPr>
          <p:cNvSpPr txBox="1">
            <a:spLocks noChangeArrowheads="1"/>
          </p:cNvSpPr>
          <p:nvPr/>
        </p:nvSpPr>
        <p:spPr bwMode="auto">
          <a:xfrm>
            <a:off x="1981201" y="1908176"/>
            <a:ext cx="8228013" cy="4949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178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5pPr>
            <a:lvl6pPr marL="25146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6pPr>
            <a:lvl7pPr marL="29718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7pPr>
            <a:lvl8pPr marL="34290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8pPr>
            <a:lvl9pPr marL="3886200" indent="-228600" defTabSz="449263" eaLnBrk="0" fontAlgn="base" hangingPunct="0">
              <a:spcBef>
                <a:spcPct val="0"/>
              </a:spcBef>
              <a:spcAft>
                <a:spcPct val="0"/>
              </a:spcAft>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a:solidFill>
                  <a:schemeClr val="bg1"/>
                </a:solidFill>
                <a:latin typeface="Arial" panose="020B0604020202020204" pitchFamily="34" charset="0"/>
                <a:cs typeface="Arial" panose="020B0604020202020204" pitchFamily="34" charset="0"/>
              </a:defRPr>
            </a:lvl9pPr>
          </a:lstStyle>
          <a:p>
            <a:pPr defTabSz="449263" eaLnBrk="0" fontAlgn="base" hangingPunct="0">
              <a:lnSpc>
                <a:spcPct val="80000"/>
              </a:lnSpc>
              <a:spcBef>
                <a:spcPts val="800"/>
              </a:spcBef>
              <a:spcAft>
                <a:spcPct val="0"/>
              </a:spcAft>
            </a:pPr>
            <a:r>
              <a:rPr lang="fr-FR" altLang="fr-FR" u="sng"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Recommandations générales de la spécialité</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p>
          <a:p>
            <a:pPr defTabSz="449263" eaLnBrk="0" fontAlgn="base" hangingPunct="0">
              <a:lnSpc>
                <a:spcPct val="80000"/>
              </a:lnSpc>
              <a:spcBef>
                <a:spcPts val="800"/>
              </a:spcBef>
              <a:spcAft>
                <a:spcPct val="0"/>
              </a:spcAft>
            </a:pPr>
            <a:r>
              <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rPr>
              <a:t>		</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400" dirty="0">
              <a:solidFill>
                <a:srgbClr val="0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du CUROPF pour le traitement chirurgical du prolapsus génital non 	récidivé de la femme Juillet 2016</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 de RAAC après cystectomie 2018</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Bilan initial, suivi et traitement des troubles mictionnels en rapport avec l’HBP (CTMH 	2012)</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Recommandations de bonnes pratiques cliniques : antibioprophylaxie et neuromodulation 	sacrée (CIAFU-Comité de neuro urologie 2013)</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Recommandations pour l’utilisation </a:t>
            </a:r>
            <a:r>
              <a:rPr lang="fr-FR" altLang="fr-FR" sz="1400" dirty="0" err="1">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dela</a:t>
            </a: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toxine botulique de type A (Botox) dans 	l’hyperactivité vésicale réfractaire idiopathique (2013)</a:t>
            </a: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Révision des recommandations de bonne pratique pour la prise en charge et la 	prévention des infections urinaires associées aux soins de l’adulte 2015</a:t>
            </a:r>
          </a:p>
          <a:p>
            <a:pPr defTabSz="449263" eaLnBrk="0" fontAlgn="base" hangingPunct="0">
              <a:lnSpc>
                <a:spcPct val="80000"/>
              </a:lnSpc>
              <a:spcBef>
                <a:spcPts val="800"/>
              </a:spcBef>
              <a:spcAft>
                <a:spcPct val="0"/>
              </a:spcAft>
            </a:pPr>
            <a:r>
              <a:rPr lang="fr-FR" sz="1400" dirty="0">
                <a:solidFill>
                  <a:srgbClr val="C00000"/>
                </a:solidFill>
                <a:latin typeface="Comic Sans MS" panose="030F0702030302020204" pitchFamily="66" charset="0"/>
                <a:ea typeface="ＭＳ Ｐゴシック"/>
              </a:rPr>
              <a:t>		</a:t>
            </a:r>
            <a:endPar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a:t>
            </a:r>
            <a:r>
              <a:rPr lang="fr-FR" altLang="fr-FR" sz="1000" dirty="0">
                <a:solidFill>
                  <a:srgbClr val="C00000"/>
                </a:solidFill>
                <a:latin typeface="Comic Sans MS" panose="030F0702030302020204" pitchFamily="66" charset="0"/>
                <a:ea typeface="ＭＳ Ｐゴシック" panose="020B0600070205080204" pitchFamily="34" charset="-128"/>
                <a:cs typeface="Times New Roman" panose="02020603050405020304" pitchFamily="18" charset="0"/>
              </a:rPr>
              <a:t>		</a:t>
            </a:r>
            <a:endParaRPr lang="fr-FR" altLang="fr-FR" sz="1000" dirty="0">
              <a:solidFill>
                <a:srgbClr val="C00000"/>
              </a:solidFill>
              <a:ea typeface="ＭＳ Ｐゴシック" panose="020B0600070205080204" pitchFamily="34" charset="-128"/>
              <a:cs typeface="Times New Roman" panose="02020603050405020304" pitchFamily="18" charset="0"/>
            </a:endParaRPr>
          </a:p>
          <a:p>
            <a:pPr defTabSz="449263" eaLnBrk="0" fontAlgn="base" hangingPunct="0">
              <a:lnSpc>
                <a:spcPct val="80000"/>
              </a:lnSpc>
              <a:spcBef>
                <a:spcPts val="800"/>
              </a:spcBef>
              <a:spcAft>
                <a:spcPct val="0"/>
              </a:spcAft>
            </a:pPr>
            <a:r>
              <a:rPr lang="fr-FR" altLang="fr-FR" sz="1400" dirty="0">
                <a:solidFill>
                  <a:srgbClr val="000000"/>
                </a:solidFill>
                <a:latin typeface="Times New Roman" panose="02020603050405020304" pitchFamily="18" charset="0"/>
                <a:ea typeface="ＭＳ Ｐゴシック" panose="020B0600070205080204" pitchFamily="34" charset="-128"/>
                <a:cs typeface="Times New Roman" panose="02020603050405020304" pitchFamily="18" charset="0"/>
              </a:rPr>
              <a:t>	</a:t>
            </a:r>
          </a:p>
        </p:txBody>
      </p:sp>
      <p:pic>
        <p:nvPicPr>
          <p:cNvPr id="4" name="Image 3">
            <a:extLst>
              <a:ext uri="{FF2B5EF4-FFF2-40B4-BE49-F238E27FC236}">
                <a16:creationId xmlns:a16="http://schemas.microsoft.com/office/drawing/2014/main" id="{BF8248A6-22E2-4C3D-AAD2-BC5243B098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0285" y="2367665"/>
            <a:ext cx="801428" cy="504056"/>
          </a:xfrm>
          <a:prstGeom prst="rect">
            <a:avLst/>
          </a:prstGeom>
        </p:spPr>
      </p:pic>
    </p:spTree>
    <p:extLst>
      <p:ext uri="{BB962C8B-B14F-4D97-AF65-F5344CB8AC3E}">
        <p14:creationId xmlns:p14="http://schemas.microsoft.com/office/powerpoint/2010/main" val="295620949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3" name="Text Box 1">
            <a:extLst>
              <a:ext uri="{FF2B5EF4-FFF2-40B4-BE49-F238E27FC236}">
                <a16:creationId xmlns:a16="http://schemas.microsoft.com/office/drawing/2014/main" id="{FA6D4DB8-9082-4EA6-A513-1440A803A603}"/>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54274" name="Picture 2">
            <a:extLst>
              <a:ext uri="{FF2B5EF4-FFF2-40B4-BE49-F238E27FC236}">
                <a16:creationId xmlns:a16="http://schemas.microsoft.com/office/drawing/2014/main" id="{BAA26C09-370A-4825-BD2C-708A3887514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207569" y="476251"/>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4275" name="Rectangle 3">
            <a:extLst>
              <a:ext uri="{FF2B5EF4-FFF2-40B4-BE49-F238E27FC236}">
                <a16:creationId xmlns:a16="http://schemas.microsoft.com/office/drawing/2014/main" id="{C938E4B6-F520-48DF-98DA-A37A29169695}"/>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6" name="Image 5">
            <a:extLst>
              <a:ext uri="{FF2B5EF4-FFF2-40B4-BE49-F238E27FC236}">
                <a16:creationId xmlns:a16="http://schemas.microsoft.com/office/drawing/2014/main" id="{0D25A5CC-5386-4193-B76B-60C825A2CB1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45973" y="5877273"/>
            <a:ext cx="822854" cy="402023"/>
          </a:xfrm>
          <a:prstGeom prst="rect">
            <a:avLst/>
          </a:prstGeom>
        </p:spPr>
      </p:pic>
      <p:pic>
        <p:nvPicPr>
          <p:cNvPr id="7" name="Image 6">
            <a:extLst>
              <a:ext uri="{FF2B5EF4-FFF2-40B4-BE49-F238E27FC236}">
                <a16:creationId xmlns:a16="http://schemas.microsoft.com/office/drawing/2014/main" id="{77455875-5C8C-4C78-ABEC-17B7CE03469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23792" y="5229200"/>
            <a:ext cx="216024" cy="216024"/>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a:extLst>
              <a:ext uri="{FF2B5EF4-FFF2-40B4-BE49-F238E27FC236}">
                <a16:creationId xmlns:a16="http://schemas.microsoft.com/office/drawing/2014/main" id="{6A3C90EE-54C1-472C-B9E7-9242ED0D58B4}"/>
              </a:ext>
            </a:extLst>
          </p:cNvPr>
          <p:cNvSpPr txBox="1">
            <a:spLocks noChangeArrowheads="1"/>
          </p:cNvSpPr>
          <p:nvPr/>
        </p:nvSpPr>
        <p:spPr bwMode="auto">
          <a:xfrm>
            <a:off x="2006600" y="576263"/>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5000B"/>
                </a:solidFill>
                <a:latin typeface="Comic Sans MS" panose="030F0702030302020204" pitchFamily="66" charset="0"/>
                <a:cs typeface="Times New Roman" panose="02020603050405020304" pitchFamily="18" charset="0"/>
              </a:rPr>
              <a:t>Participation obligatoire à </a:t>
            </a:r>
            <a:r>
              <a:rPr lang="fr-FR" altLang="fr-FR" sz="3600" b="1" u="sng" dirty="0">
                <a:solidFill>
                  <a:srgbClr val="C5000B"/>
                </a:solidFill>
                <a:latin typeface="Comic Sans MS" panose="030F0702030302020204" pitchFamily="66" charset="0"/>
                <a:cs typeface="Times New Roman" panose="02020603050405020304" pitchFamily="18" charset="0"/>
              </a:rPr>
              <a:t>une</a:t>
            </a:r>
            <a:r>
              <a:rPr lang="fr-FR" altLang="fr-FR" sz="3600" dirty="0">
                <a:solidFill>
                  <a:srgbClr val="C5000B"/>
                </a:solidFill>
                <a:latin typeface="Comic Sans MS" panose="030F0702030302020204" pitchFamily="66" charset="0"/>
                <a:cs typeface="Times New Roman" panose="02020603050405020304" pitchFamily="18" charset="0"/>
              </a:rPr>
              <a:t> activité de </a:t>
            </a:r>
            <a:r>
              <a:rPr lang="fr-FR" altLang="fr-FR" sz="3600" b="1" u="sng" dirty="0">
                <a:solidFill>
                  <a:srgbClr val="C5000B"/>
                </a:solidFill>
                <a:latin typeface="Comic Sans MS" panose="030F0702030302020204" pitchFamily="66" charset="0"/>
                <a:cs typeface="Times New Roman" panose="02020603050405020304" pitchFamily="18" charset="0"/>
              </a:rPr>
              <a:t>formation</a:t>
            </a:r>
            <a:r>
              <a:rPr lang="fr-FR" altLang="fr-FR" sz="3600" dirty="0">
                <a:solidFill>
                  <a:srgbClr val="C5000B"/>
                </a:solidFill>
                <a:latin typeface="Comic Sans MS" panose="030F0702030302020204" pitchFamily="66" charset="0"/>
                <a:cs typeface="Times New Roman" panose="02020603050405020304" pitchFamily="18" charset="0"/>
              </a:rPr>
              <a:t> par an pour l'équipe</a:t>
            </a:r>
          </a:p>
        </p:txBody>
      </p:sp>
      <p:sp>
        <p:nvSpPr>
          <p:cNvPr id="55298" name="Text Box 2">
            <a:extLst>
              <a:ext uri="{FF2B5EF4-FFF2-40B4-BE49-F238E27FC236}">
                <a16:creationId xmlns:a16="http://schemas.microsoft.com/office/drawing/2014/main" id="{F4CD7FB7-7356-4A7A-8FEF-D6515742BBC8}"/>
              </a:ext>
            </a:extLst>
          </p:cNvPr>
          <p:cNvSpPr txBox="1">
            <a:spLocks noChangeArrowheads="1"/>
          </p:cNvSpPr>
          <p:nvPr/>
        </p:nvSpPr>
        <p:spPr bwMode="auto">
          <a:xfrm>
            <a:off x="1974850" y="2212976"/>
            <a:ext cx="4038600" cy="464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28613" indent="-328613">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1pPr>
            <a:lvl2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2pPr>
            <a:lvl3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3pPr>
            <a:lvl4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4pPr>
            <a:lvl5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a:solidFill>
                  <a:srgbClr val="000000"/>
                </a:solidFill>
                <a:latin typeface="Comic Sans MS" panose="030F0702030302020204" pitchFamily="66" charset="0"/>
                <a:cs typeface="Arial" panose="020B0604020202020204" pitchFamily="34" charset="0"/>
              </a:rPr>
              <a:t>Formation URODPC</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a:solidFill>
                  <a:srgbClr val="000000"/>
                </a:solidFill>
                <a:latin typeface="Comic Sans MS" panose="030F0702030302020204" pitchFamily="66" charset="0"/>
                <a:cs typeface="Arial" panose="020B0604020202020204" pitchFamily="34" charset="0"/>
              </a:rPr>
              <a:t>Forum de pratiques professionnelles sur l’accréditation lors du congrès d’urologie</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a:solidFill>
                  <a:srgbClr val="000000"/>
                </a:solidFill>
                <a:latin typeface="Comic Sans MS" panose="030F0702030302020204" pitchFamily="66" charset="0"/>
                <a:cs typeface="Arial" panose="020B0604020202020204" pitchFamily="34" charset="0"/>
              </a:rPr>
              <a:t>Séminaire d’urologie continue (SUC) </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a:solidFill>
                  <a:srgbClr val="000000"/>
                </a:solidFill>
                <a:latin typeface="Comic Sans MS" panose="030F0702030302020204" pitchFamily="66" charset="0"/>
                <a:cs typeface="Arial" panose="020B0604020202020204" pitchFamily="34" charset="0"/>
              </a:rPr>
              <a:t>Journées d’onco-urologie médicale (JOUM)</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a:solidFill>
                  <a:srgbClr val="000000"/>
                </a:solidFill>
                <a:latin typeface="Comic Sans MS" panose="030F0702030302020204" pitchFamily="66" charset="0"/>
                <a:cs typeface="Arial" panose="020B0604020202020204" pitchFamily="34" charset="0"/>
              </a:rPr>
              <a:t>Journées URORISQ journées de l’OA AFU</a:t>
            </a:r>
          </a:p>
        </p:txBody>
      </p:sp>
      <p:sp>
        <p:nvSpPr>
          <p:cNvPr id="55299" name="Text Box 3">
            <a:extLst>
              <a:ext uri="{FF2B5EF4-FFF2-40B4-BE49-F238E27FC236}">
                <a16:creationId xmlns:a16="http://schemas.microsoft.com/office/drawing/2014/main" id="{DED84E7D-86BA-4C7A-9197-0AAF98AE8166}"/>
              </a:ext>
            </a:extLst>
          </p:cNvPr>
          <p:cNvSpPr txBox="1">
            <a:spLocks noChangeArrowheads="1"/>
          </p:cNvSpPr>
          <p:nvPr/>
        </p:nvSpPr>
        <p:spPr bwMode="auto">
          <a:xfrm>
            <a:off x="6013450" y="2276872"/>
            <a:ext cx="4038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1800" dirty="0">
                <a:solidFill>
                  <a:srgbClr val="C00000"/>
                </a:solidFill>
                <a:latin typeface="Comic Sans MS" panose="030F0702030302020204" pitchFamily="66" charset="0"/>
                <a:cs typeface="Arial" panose="020B0604020202020204" pitchFamily="34" charset="0"/>
              </a:rPr>
              <a:t>JAMS</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1800" dirty="0">
                <a:solidFill>
                  <a:srgbClr val="C00000"/>
                </a:solidFill>
                <a:latin typeface="Comic Sans MS" panose="030F0702030302020204" pitchFamily="66" charset="0"/>
                <a:cs typeface="Arial" panose="020B0604020202020204" pitchFamily="34" charset="0"/>
              </a:rPr>
              <a:t>JITTU</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r>
              <a:rPr lang="fr-FR" altLang="fr-FR" sz="1800" dirty="0">
                <a:solidFill>
                  <a:srgbClr val="C00000"/>
                </a:solidFill>
                <a:cs typeface="Arial" panose="020B0604020202020204" pitchFamily="34" charset="0"/>
              </a:rPr>
              <a:t>session cas cliniques CFU</a:t>
            </a:r>
          </a:p>
          <a:p>
            <a:pPr defTabSz="449263" fontAlgn="base">
              <a:lnSpc>
                <a:spcPct val="90000"/>
              </a:lnSpc>
              <a:spcBef>
                <a:spcPts val="450"/>
              </a:spcBef>
              <a:spcAft>
                <a:spcPct val="0"/>
              </a:spcAft>
              <a:buClr>
                <a:srgbClr val="D00000"/>
              </a:buClr>
              <a:buSzPct val="75000"/>
              <a:buFont typeface="Wingdings" panose="05000000000000000000" pitchFamily="2" charset="2"/>
              <a:buChar char=""/>
            </a:pPr>
            <a:endParaRPr lang="fr-FR" altLang="fr-FR" sz="1800" dirty="0">
              <a:solidFill>
                <a:srgbClr val="C00000"/>
              </a:solidFill>
              <a:cs typeface="Arial" panose="020B0604020202020204" pitchFamily="34" charset="0"/>
            </a:endParaRPr>
          </a:p>
          <a:p>
            <a:pPr defTabSz="449263" fontAlgn="base">
              <a:lnSpc>
                <a:spcPct val="90000"/>
              </a:lnSpc>
              <a:spcBef>
                <a:spcPts val="450"/>
              </a:spcBef>
              <a:spcAft>
                <a:spcPct val="0"/>
              </a:spcAft>
              <a:buClr>
                <a:srgbClr val="D00000"/>
              </a:buClr>
              <a:buSzPct val="75000"/>
            </a:pPr>
            <a:endParaRPr lang="fr-FR" altLang="fr-FR" sz="1800" dirty="0">
              <a:solidFill>
                <a:srgbClr val="00B050"/>
              </a:solidFill>
              <a:cs typeface="Arial" panose="020B0604020202020204" pitchFamily="34" charset="0"/>
            </a:endParaRPr>
          </a:p>
          <a:p>
            <a:pPr defTabSz="449263" fontAlgn="base">
              <a:spcBef>
                <a:spcPts val="450"/>
              </a:spcBef>
              <a:spcAft>
                <a:spcPct val="0"/>
              </a:spcAft>
              <a:buSzPct val="100000"/>
            </a:pPr>
            <a:r>
              <a:rPr lang="fr-FR" altLang="fr-FR" sz="1600" dirty="0">
                <a:solidFill>
                  <a:srgbClr val="000000"/>
                </a:solidFill>
                <a:latin typeface="Comic Sans MS" panose="030F0702030302020204" pitchFamily="66" charset="0"/>
                <a:cs typeface="Arial" panose="020B0604020202020204" pitchFamily="34" charset="0"/>
              </a:rPr>
              <a:t>Cette activité fera l’objet d’un débriefing et d'un retour à l’équipe </a:t>
            </a:r>
          </a:p>
          <a:p>
            <a:pPr defTabSz="449263" fontAlgn="base">
              <a:spcBef>
                <a:spcPts val="450"/>
              </a:spcBef>
              <a:spcAft>
                <a:spcPct val="0"/>
              </a:spcAft>
              <a:buSzPct val="100000"/>
            </a:pPr>
            <a:endParaRPr lang="fr-FR" altLang="fr-FR" sz="1600" dirty="0">
              <a:solidFill>
                <a:srgbClr val="000000"/>
              </a:solidFill>
              <a:latin typeface="Comic Sans MS" panose="030F0702030302020204" pitchFamily="66" charset="0"/>
              <a:cs typeface="Arial" panose="020B0604020202020204" pitchFamily="34" charset="0"/>
            </a:endParaRPr>
          </a:p>
          <a:p>
            <a:pPr defTabSz="449263" fontAlgn="base">
              <a:spcBef>
                <a:spcPts val="450"/>
              </a:spcBef>
              <a:spcAft>
                <a:spcPct val="0"/>
              </a:spcAft>
              <a:buSzPct val="100000"/>
            </a:pPr>
            <a:r>
              <a:rPr lang="fr-FR" altLang="fr-FR" sz="1600" dirty="0">
                <a:solidFill>
                  <a:srgbClr val="000000"/>
                </a:solidFill>
                <a:latin typeface="Comic Sans MS" panose="030F0702030302020204" pitchFamily="66" charset="0"/>
                <a:cs typeface="Arial" panose="020B0604020202020204" pitchFamily="34" charset="0"/>
              </a:rPr>
              <a:t>Attestation de présence à joindre en PJ lors du bilan annuel</a:t>
            </a:r>
          </a:p>
          <a:p>
            <a:pPr defTabSz="449263" eaLnBrk="0" fontAlgn="base" hangingPunct="0">
              <a:spcBef>
                <a:spcPct val="0"/>
              </a:spcBef>
              <a:spcAft>
                <a:spcPct val="0"/>
              </a:spcAft>
              <a:buSzPct val="100000"/>
            </a:pPr>
            <a:endParaRPr lang="fr-FR" altLang="fr-FR" sz="1600" dirty="0">
              <a:solidFill>
                <a:srgbClr val="000000"/>
              </a:solidFill>
              <a:latin typeface="Comic Sans MS" panose="030F0702030302020204" pitchFamily="66" charset="0"/>
              <a:cs typeface="Arial" panose="020B0604020202020204" pitchFamily="34" charset="0"/>
            </a:endParaRPr>
          </a:p>
          <a:p>
            <a:pPr defTabSz="449263" eaLnBrk="0" fontAlgn="base" hangingPunct="0">
              <a:spcBef>
                <a:spcPct val="0"/>
              </a:spcBef>
              <a:spcAft>
                <a:spcPct val="0"/>
              </a:spcAft>
              <a:buSzPct val="100000"/>
            </a:pPr>
            <a:r>
              <a:rPr lang="fr-FR" altLang="fr-FR" sz="1600" dirty="0">
                <a:solidFill>
                  <a:srgbClr val="000000"/>
                </a:solidFill>
                <a:latin typeface="Comic Sans MS" panose="030F0702030302020204" pitchFamily="66" charset="0"/>
                <a:cs typeface="Arial" panose="020B0604020202020204" pitchFamily="34" charset="0"/>
              </a:rPr>
              <a:t>l’activité URORISQ devant obligatoirement être validée au moins une fois sur un cycle de 4 ans.</a:t>
            </a:r>
            <a:r>
              <a:rPr lang="fr-FR" altLang="fr-FR" sz="1800" dirty="0">
                <a:solidFill>
                  <a:srgbClr val="000000"/>
                </a:solidFill>
                <a:latin typeface="Comic Sans MS" panose="030F0702030302020204" pitchFamily="66" charset="0"/>
                <a:cs typeface="Arial" panose="020B0604020202020204" pitchFamily="34" charset="0"/>
              </a:rPr>
              <a:t> </a:t>
            </a:r>
          </a:p>
        </p:txBody>
      </p:sp>
      <p:pic>
        <p:nvPicPr>
          <p:cNvPr id="5" name="Image 4">
            <a:extLst>
              <a:ext uri="{FF2B5EF4-FFF2-40B4-BE49-F238E27FC236}">
                <a16:creationId xmlns:a16="http://schemas.microsoft.com/office/drawing/2014/main" id="{6858C808-9918-41D5-B1F9-9848070623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84232" y="2196351"/>
            <a:ext cx="801428" cy="504056"/>
          </a:xfrm>
          <a:prstGeom prst="rect">
            <a:avLst/>
          </a:prstGeom>
        </p:spPr>
      </p:pic>
      <p:pic>
        <p:nvPicPr>
          <p:cNvPr id="6" name="Image 5">
            <a:extLst>
              <a:ext uri="{FF2B5EF4-FFF2-40B4-BE49-F238E27FC236}">
                <a16:creationId xmlns:a16="http://schemas.microsoft.com/office/drawing/2014/main" id="{82829C84-22D1-4116-B122-F3E04CEEBB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176120" y="3212977"/>
            <a:ext cx="576064" cy="515069"/>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1">
            <a:extLst>
              <a:ext uri="{FF2B5EF4-FFF2-40B4-BE49-F238E27FC236}">
                <a16:creationId xmlns:a16="http://schemas.microsoft.com/office/drawing/2014/main" id="{7D18619A-EA83-47F3-AFBE-B54FA778FD86}"/>
              </a:ext>
            </a:extLst>
          </p:cNvPr>
          <p:cNvSpPr txBox="1">
            <a:spLocks noChangeArrowheads="1"/>
          </p:cNvSpPr>
          <p:nvPr/>
        </p:nvSpPr>
        <p:spPr bwMode="auto">
          <a:xfrm>
            <a:off x="1981200" y="68580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9pPr>
          </a:lstStyle>
          <a:p>
            <a:pPr algn="ctr" defTabSz="449263" fontAlgn="base">
              <a:spcBef>
                <a:spcPct val="0"/>
              </a:spcBef>
              <a:spcAft>
                <a:spcPct val="0"/>
              </a:spcAft>
              <a:buClrTx/>
            </a:pPr>
            <a:r>
              <a:rPr lang="fr-FR" altLang="fr-FR" sz="3600" dirty="0">
                <a:solidFill>
                  <a:srgbClr val="C5000B"/>
                </a:solidFill>
                <a:latin typeface="Comic Sans MS" panose="030F0702030302020204" pitchFamily="66" charset="0"/>
                <a:ea typeface="ＭＳ Ｐゴシック"/>
                <a:cs typeface="Times New Roman" panose="02020603050405020304" pitchFamily="18" charset="0"/>
              </a:rPr>
              <a:t>Participation obligatoire à </a:t>
            </a:r>
            <a:r>
              <a:rPr lang="fr-FR" altLang="fr-FR" sz="3600" b="1" u="sng" dirty="0">
                <a:solidFill>
                  <a:srgbClr val="C5000B"/>
                </a:solidFill>
                <a:latin typeface="Comic Sans MS" panose="030F0702030302020204" pitchFamily="66" charset="0"/>
                <a:ea typeface="ＭＳ Ｐゴシック"/>
                <a:cs typeface="Times New Roman" panose="02020603050405020304" pitchFamily="18" charset="0"/>
              </a:rPr>
              <a:t>une</a:t>
            </a:r>
            <a:r>
              <a:rPr lang="fr-FR" altLang="fr-FR" sz="3600" dirty="0">
                <a:solidFill>
                  <a:srgbClr val="C5000B"/>
                </a:solidFill>
                <a:latin typeface="Comic Sans MS" panose="030F0702030302020204" pitchFamily="66" charset="0"/>
                <a:ea typeface="ＭＳ Ｐゴシック"/>
                <a:cs typeface="Times New Roman" panose="02020603050405020304" pitchFamily="18" charset="0"/>
              </a:rPr>
              <a:t> activité </a:t>
            </a:r>
            <a:r>
              <a:rPr lang="fr-FR" altLang="fr-FR" sz="3600" b="1" u="sng" dirty="0">
                <a:solidFill>
                  <a:srgbClr val="C5000B"/>
                </a:solidFill>
                <a:latin typeface="Comic Sans MS" panose="030F0702030302020204" pitchFamily="66" charset="0"/>
                <a:ea typeface="ＭＳ Ｐゴシック"/>
                <a:cs typeface="Times New Roman" panose="02020603050405020304" pitchFamily="18" charset="0"/>
              </a:rPr>
              <a:t>d'évaluation des pratiq</a:t>
            </a:r>
            <a:r>
              <a:rPr lang="fr-FR" altLang="fr-FR" sz="3600" dirty="0">
                <a:solidFill>
                  <a:srgbClr val="C5000B"/>
                </a:solidFill>
                <a:latin typeface="Comic Sans MS" panose="030F0702030302020204" pitchFamily="66" charset="0"/>
                <a:ea typeface="ＭＳ Ｐゴシック"/>
                <a:cs typeface="Times New Roman" panose="02020603050405020304" pitchFamily="18" charset="0"/>
              </a:rPr>
              <a:t>ues par an :</a:t>
            </a:r>
          </a:p>
        </p:txBody>
      </p:sp>
      <p:sp>
        <p:nvSpPr>
          <p:cNvPr id="33795" name="Text Box 2">
            <a:extLst>
              <a:ext uri="{FF2B5EF4-FFF2-40B4-BE49-F238E27FC236}">
                <a16:creationId xmlns:a16="http://schemas.microsoft.com/office/drawing/2014/main" id="{9B9B8F21-C70A-4BFC-ABAE-42FF2CC1D8B8}"/>
              </a:ext>
            </a:extLst>
          </p:cNvPr>
          <p:cNvSpPr txBox="1">
            <a:spLocks noChangeArrowheads="1"/>
          </p:cNvSpPr>
          <p:nvPr/>
        </p:nvSpPr>
        <p:spPr bwMode="auto">
          <a:xfrm>
            <a:off x="1981200" y="2286000"/>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9pPr>
          </a:lstStyle>
          <a:p>
            <a:pPr defTabSz="449263" eaLnBrk="0" fontAlgn="base" hangingPunct="0">
              <a:spcBef>
                <a:spcPct val="0"/>
              </a:spcBef>
              <a:spcAft>
                <a:spcPct val="0"/>
              </a:spcAft>
              <a:buClrTx/>
            </a:pPr>
            <a:r>
              <a:rPr lang="fr-FR" altLang="fr-FR" sz="2400" dirty="0">
                <a:latin typeface="Comic Sans MS" panose="030F0702030302020204" pitchFamily="66" charset="0"/>
                <a:ea typeface="ＭＳ Ｐゴシック"/>
                <a:cs typeface="Times New Roman" panose="02020603050405020304" pitchFamily="18" charset="0"/>
              </a:rPr>
              <a:t>Réunion de pertinence des actes (3 réunions au minimum par an)</a:t>
            </a:r>
            <a:endParaRPr lang="fr-FR" altLang="fr-FR" sz="2400" dirty="0">
              <a:latin typeface="Comic Sans MS" panose="030F0702030302020204" pitchFamily="66" charset="0"/>
              <a:ea typeface="ＭＳ Ｐゴシック"/>
            </a:endParaRPr>
          </a:p>
          <a:p>
            <a:pPr defTabSz="449263" eaLnBrk="0" fontAlgn="base" hangingPunct="0">
              <a:spcBef>
                <a:spcPct val="0"/>
              </a:spcBef>
              <a:spcAft>
                <a:spcPct val="0"/>
              </a:spcAft>
              <a:buClrTx/>
            </a:pPr>
            <a:r>
              <a:rPr lang="fr-FR" altLang="fr-FR" sz="2400" dirty="0">
                <a:solidFill>
                  <a:srgbClr val="C00000"/>
                </a:solidFill>
                <a:latin typeface="Comic Sans MS" panose="030F0702030302020204" pitchFamily="66" charset="0"/>
                <a:ea typeface="ＭＳ Ｐゴシック"/>
                <a:cs typeface="Times New Roman" panose="02020603050405020304" pitchFamily="18" charset="0"/>
              </a:rPr>
              <a:t>Mise en </a:t>
            </a:r>
            <a:r>
              <a:rPr lang="fr-FR" altLang="fr-FR" sz="2400" dirty="0" err="1">
                <a:solidFill>
                  <a:srgbClr val="C00000"/>
                </a:solidFill>
                <a:latin typeface="Comic Sans MS" panose="030F0702030302020204" pitchFamily="66" charset="0"/>
                <a:ea typeface="ＭＳ Ｐゴシック"/>
                <a:cs typeface="Times New Roman" panose="02020603050405020304" pitchFamily="18" charset="0"/>
              </a:rPr>
              <a:t>oeuvre</a:t>
            </a:r>
            <a:r>
              <a:rPr lang="fr-FR" altLang="fr-FR" sz="2400" dirty="0">
                <a:solidFill>
                  <a:srgbClr val="C00000"/>
                </a:solidFill>
                <a:latin typeface="Comic Sans MS" panose="030F0702030302020204" pitchFamily="66" charset="0"/>
                <a:ea typeface="ＭＳ Ｐゴシック"/>
                <a:cs typeface="Times New Roman" panose="02020603050405020304" pitchFamily="18" charset="0"/>
              </a:rPr>
              <a:t> et autoévaluation RAAC</a:t>
            </a:r>
          </a:p>
          <a:p>
            <a:pPr defTabSz="449263" eaLnBrk="0" fontAlgn="base" hangingPunct="0">
              <a:spcBef>
                <a:spcPct val="0"/>
              </a:spcBef>
              <a:spcAft>
                <a:spcPct val="0"/>
              </a:spcAft>
              <a:buClrTx/>
            </a:pPr>
            <a:r>
              <a:rPr lang="fr-FR" altLang="fr-FR" sz="2400" dirty="0">
                <a:solidFill>
                  <a:srgbClr val="C00000"/>
                </a:solidFill>
                <a:latin typeface="Comic Sans MS" panose="030F0702030302020204" pitchFamily="66" charset="0"/>
                <a:ea typeface="ＭＳ Ｐゴシック"/>
              </a:rPr>
              <a:t>Mise en </a:t>
            </a:r>
            <a:r>
              <a:rPr lang="fr-FR" altLang="fr-FR" sz="2400" dirty="0" err="1">
                <a:solidFill>
                  <a:srgbClr val="C00000"/>
                </a:solidFill>
                <a:latin typeface="Comic Sans MS" panose="030F0702030302020204" pitchFamily="66" charset="0"/>
                <a:ea typeface="ＭＳ Ｐゴシック"/>
              </a:rPr>
              <a:t>oeuvre</a:t>
            </a:r>
            <a:r>
              <a:rPr lang="fr-FR" altLang="fr-FR" sz="2400" dirty="0">
                <a:solidFill>
                  <a:srgbClr val="C00000"/>
                </a:solidFill>
                <a:latin typeface="Comic Sans MS" panose="030F0702030302020204" pitchFamily="66" charset="0"/>
                <a:ea typeface="ＭＳ Ｐゴシック"/>
              </a:rPr>
              <a:t> et autoévaluation chemin clinique ambulatoire</a:t>
            </a:r>
            <a:r>
              <a:rPr lang="fr-FR" altLang="fr-FR" sz="2400" dirty="0">
                <a:solidFill>
                  <a:srgbClr val="C00000"/>
                </a:solidFill>
                <a:ea typeface="ＭＳ Ｐゴシック"/>
              </a:rPr>
              <a:t> </a:t>
            </a:r>
          </a:p>
          <a:p>
            <a:pPr defTabSz="449263" eaLnBrk="0" fontAlgn="base" hangingPunct="0">
              <a:spcBef>
                <a:spcPct val="0"/>
              </a:spcBef>
              <a:spcAft>
                <a:spcPct val="0"/>
              </a:spcAft>
              <a:buClrTx/>
            </a:pPr>
            <a:endParaRPr lang="fr-FR" altLang="fr-FR" sz="2400" b="1" dirty="0">
              <a:latin typeface="Comic Sans MS" panose="030F0702030302020204" pitchFamily="66" charset="0"/>
              <a:ea typeface="ＭＳ Ｐゴシック"/>
              <a:cs typeface="Times New Roman" panose="02020603050405020304" pitchFamily="18" charset="0"/>
            </a:endParaRPr>
          </a:p>
          <a:p>
            <a:pPr defTabSz="449263" eaLnBrk="0" fontAlgn="base" hangingPunct="0">
              <a:spcBef>
                <a:spcPct val="0"/>
              </a:spcBef>
              <a:spcAft>
                <a:spcPct val="0"/>
              </a:spcAft>
              <a:buClrTx/>
            </a:pPr>
            <a:endParaRPr lang="fr-FR" altLang="fr-FR" sz="2400" b="1" dirty="0">
              <a:latin typeface="Comic Sans MS" panose="030F0702030302020204" pitchFamily="66" charset="0"/>
              <a:ea typeface="ＭＳ Ｐゴシック"/>
            </a:endParaRPr>
          </a:p>
          <a:p>
            <a:pPr defTabSz="449263" fontAlgn="base">
              <a:spcBef>
                <a:spcPts val="450"/>
              </a:spcBef>
              <a:spcAft>
                <a:spcPct val="0"/>
              </a:spcAft>
              <a:buClrTx/>
            </a:pPr>
            <a:endParaRPr lang="fr-FR" altLang="fr-FR" sz="2400" dirty="0">
              <a:latin typeface="Comic Sans MS" panose="030F0702030302020204" pitchFamily="66" charset="0"/>
              <a:ea typeface="ＭＳ Ｐゴシック"/>
            </a:endParaRPr>
          </a:p>
        </p:txBody>
      </p:sp>
      <p:pic>
        <p:nvPicPr>
          <p:cNvPr id="4" name="Image 3">
            <a:extLst>
              <a:ext uri="{FF2B5EF4-FFF2-40B4-BE49-F238E27FC236}">
                <a16:creationId xmlns:a16="http://schemas.microsoft.com/office/drawing/2014/main" id="{FE76904C-6707-44FB-B1ED-631D9D2115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48328" y="3176972"/>
            <a:ext cx="801428" cy="504056"/>
          </a:xfrm>
          <a:prstGeom prst="rect">
            <a:avLst/>
          </a:prstGeom>
        </p:spPr>
      </p:pic>
    </p:spTree>
    <p:extLst>
      <p:ext uri="{BB962C8B-B14F-4D97-AF65-F5344CB8AC3E}">
        <p14:creationId xmlns:p14="http://schemas.microsoft.com/office/powerpoint/2010/main" val="341398804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Text Box 1">
            <a:extLst>
              <a:ext uri="{FF2B5EF4-FFF2-40B4-BE49-F238E27FC236}">
                <a16:creationId xmlns:a16="http://schemas.microsoft.com/office/drawing/2014/main" id="{990F6EE6-516A-4D99-A0F3-DC1BE78C4638}"/>
              </a:ext>
            </a:extLst>
          </p:cNvPr>
          <p:cNvSpPr txBox="1">
            <a:spLocks noChangeArrowheads="1"/>
          </p:cNvSpPr>
          <p:nvPr/>
        </p:nvSpPr>
        <p:spPr bwMode="auto">
          <a:xfrm>
            <a:off x="1775520" y="764704"/>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5000B"/>
                </a:solidFill>
                <a:latin typeface="Comic Sans MS" panose="030F0702030302020204" pitchFamily="66" charset="0"/>
                <a:cs typeface="Times New Roman" panose="02020603050405020304" pitchFamily="18" charset="0"/>
              </a:rPr>
              <a:t>Réunion de pertinence des actes</a:t>
            </a:r>
          </a:p>
        </p:txBody>
      </p:sp>
      <p:sp>
        <p:nvSpPr>
          <p:cNvPr id="56322" name="Text Box 2">
            <a:extLst>
              <a:ext uri="{FF2B5EF4-FFF2-40B4-BE49-F238E27FC236}">
                <a16:creationId xmlns:a16="http://schemas.microsoft.com/office/drawing/2014/main" id="{6E4480B0-3291-4D66-A989-5BE340D2FB61}"/>
              </a:ext>
            </a:extLst>
          </p:cNvPr>
          <p:cNvSpPr txBox="1">
            <a:spLocks noChangeArrowheads="1"/>
          </p:cNvSpPr>
          <p:nvPr/>
        </p:nvSpPr>
        <p:spPr bwMode="auto">
          <a:xfrm>
            <a:off x="2006600" y="2735263"/>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b="1">
                <a:solidFill>
                  <a:srgbClr val="000000"/>
                </a:solidFill>
                <a:latin typeface="Comic Sans MS" panose="030F0702030302020204" pitchFamily="66" charset="0"/>
                <a:cs typeface="Times New Roman" panose="02020603050405020304" pitchFamily="18" charset="0"/>
              </a:rPr>
              <a:t>Périodicité et durée des réunions : </a:t>
            </a:r>
          </a:p>
          <a:p>
            <a:pPr defTabSz="449263" eaLnBrk="0" fontAlgn="base" hangingPunct="0">
              <a:spcBef>
                <a:spcPct val="0"/>
              </a:spcBef>
              <a:spcAft>
                <a:spcPct val="0"/>
              </a:spcAft>
              <a:buSzPct val="100000"/>
            </a:pPr>
            <a:endParaRPr lang="fr-FR" altLang="fr-FR" b="1">
              <a:solidFill>
                <a:srgbClr val="000000"/>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pPr>
            <a:r>
              <a:rPr lang="fr-FR" altLang="fr-FR">
                <a:solidFill>
                  <a:srgbClr val="000000"/>
                </a:solidFill>
                <a:latin typeface="Comic Sans MS" panose="030F0702030302020204" pitchFamily="66" charset="0"/>
                <a:cs typeface="Times New Roman" panose="02020603050405020304" pitchFamily="18" charset="0"/>
              </a:rPr>
              <a:t>3 réunions au minimum par an</a:t>
            </a:r>
          </a:p>
          <a:p>
            <a:pPr defTabSz="449263" eaLnBrk="0" fontAlgn="base" hangingPunct="0">
              <a:spcBef>
                <a:spcPct val="0"/>
              </a:spcBef>
              <a:spcAft>
                <a:spcPct val="0"/>
              </a:spcAft>
            </a:pPr>
            <a:endParaRPr lang="fr-FR" altLang="fr-FR" sz="1400">
              <a:solidFill>
                <a:srgbClr val="000000"/>
              </a:solidFill>
              <a:latin typeface="Comic Sans MS" panose="030F0702030302020204" pitchFamily="66" charset="0"/>
              <a:cs typeface="Arial" panose="020B0604020202020204" pitchFamily="34" charset="0"/>
            </a:endParaRPr>
          </a:p>
          <a:p>
            <a:pPr defTabSz="449263" eaLnBrk="0" fontAlgn="base" hangingPunct="0">
              <a:spcBef>
                <a:spcPct val="0"/>
              </a:spcBef>
              <a:spcAft>
                <a:spcPct val="0"/>
              </a:spcAft>
            </a:pPr>
            <a:r>
              <a:rPr lang="fr-FR" altLang="fr-FR">
                <a:solidFill>
                  <a:srgbClr val="000000"/>
                </a:solidFill>
                <a:latin typeface="Comic Sans MS" panose="030F0702030302020204" pitchFamily="66" charset="0"/>
                <a:cs typeface="Times New Roman" panose="02020603050405020304" pitchFamily="18" charset="0"/>
              </a:rPr>
              <a:t>Un  </a:t>
            </a:r>
            <a:r>
              <a:rPr lang="fr-FR" altLang="fr-FR">
                <a:solidFill>
                  <a:srgbClr val="000000"/>
                </a:solidFill>
                <a:latin typeface="Comic Sans MS" panose="030F0702030302020204" pitchFamily="66" charset="0"/>
                <a:cs typeface="Arial" panose="020B0604020202020204" pitchFamily="34" charset="0"/>
              </a:rPr>
              <a:t>Urologue sera désigné  pour animer les réunions</a:t>
            </a:r>
          </a:p>
          <a:p>
            <a:pPr defTabSz="449263" fontAlgn="base">
              <a:spcBef>
                <a:spcPts val="450"/>
              </a:spcBef>
              <a:spcAft>
                <a:spcPct val="0"/>
              </a:spcAft>
              <a:buSzPct val="75000"/>
            </a:pPr>
            <a:endParaRPr lang="fr-FR" altLang="fr-FR">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Text Box 1">
            <a:extLst>
              <a:ext uri="{FF2B5EF4-FFF2-40B4-BE49-F238E27FC236}">
                <a16:creationId xmlns:a16="http://schemas.microsoft.com/office/drawing/2014/main" id="{C4D63F95-D6BE-4B92-B5B0-4596A62F259E}"/>
              </a:ext>
            </a:extLst>
          </p:cNvPr>
          <p:cNvSpPr txBox="1">
            <a:spLocks noChangeArrowheads="1"/>
          </p:cNvSpPr>
          <p:nvPr/>
        </p:nvSpPr>
        <p:spPr bwMode="auto">
          <a:xfrm>
            <a:off x="1862138" y="476672"/>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5000B"/>
                </a:solidFill>
                <a:latin typeface="Comic Sans MS" panose="030F0702030302020204" pitchFamily="66" charset="0"/>
                <a:cs typeface="Times New Roman" panose="02020603050405020304" pitchFamily="18" charset="0"/>
              </a:rPr>
              <a:t>Réunion de pertinence des actes</a:t>
            </a:r>
          </a:p>
        </p:txBody>
      </p:sp>
      <p:sp>
        <p:nvSpPr>
          <p:cNvPr id="57346" name="Text Box 2">
            <a:extLst>
              <a:ext uri="{FF2B5EF4-FFF2-40B4-BE49-F238E27FC236}">
                <a16:creationId xmlns:a16="http://schemas.microsoft.com/office/drawing/2014/main" id="{8208A829-E68B-4F06-A975-C3B70E94065A}"/>
              </a:ext>
            </a:extLst>
          </p:cNvPr>
          <p:cNvSpPr txBox="1">
            <a:spLocks noChangeArrowheads="1"/>
          </p:cNvSpPr>
          <p:nvPr/>
        </p:nvSpPr>
        <p:spPr bwMode="auto">
          <a:xfrm>
            <a:off x="1862138" y="2665413"/>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215900" indent="-21272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ts val="1800"/>
              </a:spcBef>
              <a:spcAft>
                <a:spcPts val="300"/>
              </a:spcAft>
              <a:buSzPct val="100000"/>
            </a:pPr>
            <a:r>
              <a:rPr lang="fr-FR" altLang="fr-FR" b="1">
                <a:solidFill>
                  <a:srgbClr val="000000"/>
                </a:solidFill>
                <a:latin typeface="Comic Sans MS" panose="030F0702030302020204" pitchFamily="66" charset="0"/>
                <a:cs typeface="Times New Roman" panose="02020603050405020304" pitchFamily="18" charset="0"/>
              </a:rPr>
              <a:t>Déroulement de la réunion (plusieurs étapes)</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ETAPE 1.: il est fait une </a:t>
            </a:r>
            <a:r>
              <a:rPr lang="fr-FR" altLang="fr-FR" sz="1600">
                <a:solidFill>
                  <a:srgbClr val="000000"/>
                </a:solidFill>
                <a:latin typeface="Comic Sans MS" panose="030F0702030302020204" pitchFamily="66" charset="0"/>
                <a:cs typeface="Arial" panose="020B0604020202020204" pitchFamily="34" charset="0"/>
              </a:rPr>
              <a:t>sélection de dossiers</a:t>
            </a:r>
            <a:r>
              <a:rPr lang="fr-FR" altLang="fr-FR" sz="1600">
                <a:solidFill>
                  <a:srgbClr val="000000"/>
                </a:solidFill>
                <a:latin typeface="Comic Sans MS" panose="030F0702030302020204" pitchFamily="66" charset="0"/>
                <a:cs typeface="Times New Roman" panose="02020603050405020304" pitchFamily="18" charset="0"/>
              </a:rPr>
              <a:t> par le groupe qui fait émerger un questionnement sur des domaines variés et qui peuvent poser problème (modalités de prise en charge, diagnostic, traitement, pronostic, iatrogénie, qualité et efficience des soins, qualité du parcours patient, chemins cliniques …).</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Cette sélection est faite à partir de</a:t>
            </a:r>
            <a:r>
              <a:rPr lang="fr-FR" altLang="fr-FR" sz="1600">
                <a:solidFill>
                  <a:srgbClr val="000000"/>
                </a:solidFill>
                <a:latin typeface="Comic Sans MS" panose="030F0702030302020204" pitchFamily="66" charset="0"/>
                <a:cs typeface="Times New Roman" panose="02020603050405020304" pitchFamily="18" charset="0"/>
              </a:rPr>
              <a:t> :</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 dossiers de patient vu en consultation par l’un des participants et qui posent problème</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 dossiers de patient en cours d’hospitalisation et qui posent problème</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 dossiers des opérés de la semaine</a:t>
            </a:r>
          </a:p>
          <a:p>
            <a:pPr algn="just" defTabSz="449263" eaLnBrk="0" fontAlgn="base" hangingPunct="0">
              <a:spcBef>
                <a:spcPct val="0"/>
              </a:spcBef>
              <a:spcAft>
                <a:spcPct val="0"/>
              </a:spcAft>
              <a:buSzPct val="100000"/>
            </a:pPr>
            <a:endParaRPr lang="fr-FR" altLang="fr-FR" b="1">
              <a:solidFill>
                <a:srgbClr val="000000"/>
              </a:solidFill>
              <a:latin typeface="Comic Sans MS" panose="030F0702030302020204" pitchFamily="66" charset="0"/>
              <a:cs typeface="Times New Roman" panose="02020603050405020304" pitchFamily="18" charset="0"/>
            </a:endParaRPr>
          </a:p>
          <a:p>
            <a:pPr algn="just" defTabSz="449263" eaLnBrk="0" fontAlgn="base" hangingPunct="0">
              <a:spcBef>
                <a:spcPct val="0"/>
              </a:spcBef>
              <a:spcAft>
                <a:spcPct val="0"/>
              </a:spcAft>
              <a:buSzPct val="100000"/>
            </a:pPr>
            <a:endParaRPr lang="fr-FR" altLang="fr-FR" b="1">
              <a:solidFill>
                <a:srgbClr val="000000"/>
              </a:solidFill>
              <a:latin typeface="Comic Sans MS" panose="030F0702030302020204" pitchFamily="66" charset="0"/>
              <a:cs typeface="Times New Roman" panose="02020603050405020304" pitchFamily="18" charset="0"/>
            </a:endParaRPr>
          </a:p>
          <a:p>
            <a:pPr defTabSz="449263" fontAlgn="base">
              <a:spcBef>
                <a:spcPts val="450"/>
              </a:spcBef>
              <a:spcAft>
                <a:spcPct val="0"/>
              </a:spcAft>
              <a:buSzPct val="75000"/>
            </a:pPr>
            <a:endParaRPr lang="fr-FR" altLang="fr-FR" b="1">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9" name="Text Box 1">
            <a:extLst>
              <a:ext uri="{FF2B5EF4-FFF2-40B4-BE49-F238E27FC236}">
                <a16:creationId xmlns:a16="http://schemas.microsoft.com/office/drawing/2014/main" id="{ED88ACAE-3170-4DEB-9DD0-929735645A45}"/>
              </a:ext>
            </a:extLst>
          </p:cNvPr>
          <p:cNvSpPr txBox="1">
            <a:spLocks noChangeArrowheads="1"/>
          </p:cNvSpPr>
          <p:nvPr/>
        </p:nvSpPr>
        <p:spPr bwMode="auto">
          <a:xfrm>
            <a:off x="1935163" y="54868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5000B"/>
                </a:solidFill>
                <a:latin typeface="Comic Sans MS" panose="030F0702030302020204" pitchFamily="66" charset="0"/>
                <a:cs typeface="Times New Roman" panose="02020603050405020304" pitchFamily="18" charset="0"/>
              </a:rPr>
              <a:t>Réunion de pertinence des actes</a:t>
            </a:r>
          </a:p>
        </p:txBody>
      </p:sp>
      <p:sp>
        <p:nvSpPr>
          <p:cNvPr id="58370" name="Text Box 2">
            <a:extLst>
              <a:ext uri="{FF2B5EF4-FFF2-40B4-BE49-F238E27FC236}">
                <a16:creationId xmlns:a16="http://schemas.microsoft.com/office/drawing/2014/main" id="{6ACE6F91-CC2E-4A15-A7E6-8122A44581A5}"/>
              </a:ext>
            </a:extLst>
          </p:cNvPr>
          <p:cNvSpPr txBox="1">
            <a:spLocks noChangeArrowheads="1"/>
          </p:cNvSpPr>
          <p:nvPr/>
        </p:nvSpPr>
        <p:spPr bwMode="auto">
          <a:xfrm>
            <a:off x="1935163" y="2735263"/>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28613" indent="-328613">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1pPr>
            <a:lvl2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2pPr>
            <a:lvl3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3pPr>
            <a:lvl4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4pPr>
            <a:lvl5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450"/>
              </a:spcBef>
              <a:spcAft>
                <a:spcPct val="0"/>
              </a:spcAft>
              <a:buClr>
                <a:srgbClr val="D00000"/>
              </a:buClr>
              <a:buSzPct val="75000"/>
              <a:buFont typeface="Wingdings" panose="05000000000000000000" pitchFamily="2" charset="2"/>
              <a:buChar char=""/>
            </a:pPr>
            <a:r>
              <a:rPr lang="fr-FR" altLang="fr-FR" b="1">
                <a:solidFill>
                  <a:srgbClr val="000000"/>
                </a:solidFill>
                <a:latin typeface="Comic Sans MS" panose="030F0702030302020204" pitchFamily="66" charset="0"/>
                <a:cs typeface="Times New Roman" panose="02020603050405020304" pitchFamily="18" charset="0"/>
              </a:rPr>
              <a:t>Déroulement de la réunion</a:t>
            </a:r>
          </a:p>
          <a:p>
            <a:pPr marL="330200" algn="just" defTabSz="449263" fontAlgn="base">
              <a:spcBef>
                <a:spcPts val="45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ETAPE 2. une </a:t>
            </a:r>
            <a:r>
              <a:rPr lang="fr-FR" altLang="fr-FR" sz="1600">
                <a:solidFill>
                  <a:srgbClr val="000000"/>
                </a:solidFill>
                <a:latin typeface="Comic Sans MS" panose="030F0702030302020204" pitchFamily="66" charset="0"/>
                <a:cs typeface="Arial" panose="020B0604020202020204" pitchFamily="34" charset="0"/>
              </a:rPr>
              <a:t>recherche bibliographique</a:t>
            </a:r>
            <a:r>
              <a:rPr lang="fr-FR" altLang="fr-FR" sz="1600">
                <a:solidFill>
                  <a:srgbClr val="000000"/>
                </a:solidFill>
                <a:latin typeface="Comic Sans MS" panose="030F0702030302020204" pitchFamily="66" charset="0"/>
                <a:cs typeface="Times New Roman" panose="02020603050405020304" pitchFamily="18" charset="0"/>
              </a:rPr>
              <a:t> pour identifier et sélectionner les données de littérature scientifique et professionnelle en rapport avec une partie des situations cliniques rencontrées et permettant d'apporter des réponses aux questions posées. </a:t>
            </a:r>
          </a:p>
          <a:p>
            <a:pPr marL="330200" algn="just" defTabSz="449263" fontAlgn="base">
              <a:spcBef>
                <a:spcPts val="450"/>
              </a:spcBef>
              <a:spcAft>
                <a:spcPct val="0"/>
              </a:spcAft>
              <a:buSzPct val="100000"/>
            </a:pPr>
            <a:endParaRPr lang="fr-FR" altLang="fr-FR" sz="1600">
              <a:solidFill>
                <a:srgbClr val="000000"/>
              </a:solidFill>
              <a:latin typeface="Comic Sans MS" panose="030F0702030302020204" pitchFamily="66" charset="0"/>
              <a:cs typeface="Times New Roman" panose="02020603050405020304" pitchFamily="18" charset="0"/>
            </a:endParaRPr>
          </a:p>
          <a:p>
            <a:pPr marL="330200" algn="just" defTabSz="449263" fontAlgn="base">
              <a:spcBef>
                <a:spcPts val="450"/>
              </a:spcBef>
              <a:spcAft>
                <a:spcPct val="0"/>
              </a:spcAft>
            </a:pPr>
            <a:r>
              <a:rPr lang="fr-FR" altLang="fr-FR" sz="1600">
                <a:solidFill>
                  <a:srgbClr val="000000"/>
                </a:solidFill>
                <a:latin typeface="Comic Sans MS" panose="030F0702030302020204" pitchFamily="66" charset="0"/>
                <a:cs typeface="Times New Roman" panose="02020603050405020304" pitchFamily="18" charset="0"/>
              </a:rPr>
              <a:t>ETAPE 3. une </a:t>
            </a:r>
            <a:r>
              <a:rPr lang="fr-FR" altLang="fr-FR" sz="1600">
                <a:solidFill>
                  <a:srgbClr val="000000"/>
                </a:solidFill>
                <a:latin typeface="Comic Sans MS" panose="030F0702030302020204" pitchFamily="66" charset="0"/>
                <a:cs typeface="Arial" panose="020B0604020202020204" pitchFamily="34" charset="0"/>
              </a:rPr>
              <a:t>présentation avec analyse collective de la prise en charge et des problèmes rencontrés.</a:t>
            </a:r>
            <a:r>
              <a:rPr lang="fr-FR" altLang="fr-FR" sz="1600">
                <a:solidFill>
                  <a:srgbClr val="000000"/>
                </a:solidFill>
                <a:latin typeface="Comic Sans MS" panose="030F0702030302020204" pitchFamily="66" charset="0"/>
                <a:cs typeface="Times New Roman" panose="02020603050405020304" pitchFamily="18" charset="0"/>
              </a:rPr>
              <a:t> Les réponses à apporter par le groupe sont issues des données de la littérature scientifique et professionnelle sélectionnées. </a:t>
            </a:r>
          </a:p>
          <a:p>
            <a:pPr marL="330200" defTabSz="449263" fontAlgn="base">
              <a:spcBef>
                <a:spcPts val="450"/>
              </a:spcBef>
              <a:spcAft>
                <a:spcPct val="0"/>
              </a:spcAft>
              <a:buSzPct val="75000"/>
            </a:pPr>
            <a:endParaRPr lang="fr-FR" altLang="fr-FR" sz="160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3" name="Text Box 1">
            <a:extLst>
              <a:ext uri="{FF2B5EF4-FFF2-40B4-BE49-F238E27FC236}">
                <a16:creationId xmlns:a16="http://schemas.microsoft.com/office/drawing/2014/main" id="{344F3CDA-1527-4EFE-A204-BA5ADB5375C1}"/>
              </a:ext>
            </a:extLst>
          </p:cNvPr>
          <p:cNvSpPr txBox="1">
            <a:spLocks noChangeArrowheads="1"/>
          </p:cNvSpPr>
          <p:nvPr/>
        </p:nvSpPr>
        <p:spPr bwMode="auto">
          <a:xfrm>
            <a:off x="1935163" y="548680"/>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5000B"/>
                </a:solidFill>
                <a:latin typeface="Comic Sans MS" panose="030F0702030302020204" pitchFamily="66" charset="0"/>
                <a:cs typeface="Times New Roman" panose="02020603050405020304" pitchFamily="18" charset="0"/>
              </a:rPr>
              <a:t>Réunion de pertinence des pratiques</a:t>
            </a:r>
          </a:p>
        </p:txBody>
      </p:sp>
      <p:sp>
        <p:nvSpPr>
          <p:cNvPr id="59394" name="Text Box 2">
            <a:extLst>
              <a:ext uri="{FF2B5EF4-FFF2-40B4-BE49-F238E27FC236}">
                <a16:creationId xmlns:a16="http://schemas.microsoft.com/office/drawing/2014/main" id="{F34EDC1D-693F-49F5-934B-E22A74457533}"/>
              </a:ext>
            </a:extLst>
          </p:cNvPr>
          <p:cNvSpPr txBox="1">
            <a:spLocks noChangeArrowheads="1"/>
          </p:cNvSpPr>
          <p:nvPr/>
        </p:nvSpPr>
        <p:spPr bwMode="auto">
          <a:xfrm>
            <a:off x="1935163" y="2735263"/>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28613" indent="-328613">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1pPr>
            <a:lvl2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2pPr>
            <a:lvl3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3pPr>
            <a:lvl4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4pPr>
            <a:lvl5pPr>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28613" algn="l"/>
                <a:tab pos="776288" algn="l"/>
                <a:tab pos="1225550" algn="l"/>
                <a:tab pos="1674813" algn="l"/>
                <a:tab pos="2124075" algn="l"/>
                <a:tab pos="2573338" algn="l"/>
                <a:tab pos="3022600" algn="l"/>
                <a:tab pos="3471863" algn="l"/>
                <a:tab pos="3921125" algn="l"/>
                <a:tab pos="4370388" algn="l"/>
                <a:tab pos="4819650" algn="l"/>
                <a:tab pos="5268913" algn="l"/>
                <a:tab pos="5718175" algn="l"/>
                <a:tab pos="6167438" algn="l"/>
                <a:tab pos="6616700" algn="l"/>
                <a:tab pos="7065963" algn="l"/>
                <a:tab pos="7515225" algn="l"/>
                <a:tab pos="7964488" algn="l"/>
                <a:tab pos="8413750" algn="l"/>
                <a:tab pos="8863013" algn="l"/>
                <a:tab pos="931227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450"/>
              </a:spcBef>
              <a:spcAft>
                <a:spcPct val="0"/>
              </a:spcAft>
              <a:buClr>
                <a:srgbClr val="D00000"/>
              </a:buClr>
              <a:buSzPct val="75000"/>
              <a:buFont typeface="Wingdings" panose="05000000000000000000" pitchFamily="2" charset="2"/>
              <a:buChar char=""/>
            </a:pPr>
            <a:r>
              <a:rPr lang="fr-FR" altLang="fr-FR" b="1">
                <a:solidFill>
                  <a:srgbClr val="000000"/>
                </a:solidFill>
                <a:latin typeface="Comic Sans MS" panose="030F0702030302020204" pitchFamily="66" charset="0"/>
                <a:cs typeface="Times New Roman" panose="02020603050405020304" pitchFamily="18" charset="0"/>
              </a:rPr>
              <a:t>Déroulement de la réunion</a:t>
            </a:r>
          </a:p>
          <a:p>
            <a:pPr marL="330200"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Times New Roman" panose="02020603050405020304" pitchFamily="18" charset="0"/>
              </a:rPr>
              <a:t>ETAPE 4. A l’issue de cette analyse, </a:t>
            </a:r>
            <a:r>
              <a:rPr lang="fr-FR" altLang="fr-FR" sz="1600">
                <a:solidFill>
                  <a:srgbClr val="365F91"/>
                </a:solidFill>
                <a:latin typeface="Comic Sans MS" panose="030F0702030302020204" pitchFamily="66" charset="0"/>
                <a:cs typeface="Arial" panose="020B0604020202020204" pitchFamily="34" charset="0"/>
              </a:rPr>
              <a:t>d</a:t>
            </a:r>
            <a:r>
              <a:rPr lang="fr-FR" altLang="fr-FR" sz="1600">
                <a:solidFill>
                  <a:srgbClr val="000000"/>
                </a:solidFill>
                <a:latin typeface="Comic Sans MS" panose="030F0702030302020204" pitchFamily="66" charset="0"/>
                <a:cs typeface="Arial" panose="020B0604020202020204" pitchFamily="34" charset="0"/>
              </a:rPr>
              <a:t>es actions d'amélioration et des modalités de suivi</a:t>
            </a:r>
            <a:r>
              <a:rPr lang="fr-FR" altLang="fr-FR" sz="1600">
                <a:solidFill>
                  <a:srgbClr val="000000"/>
                </a:solidFill>
                <a:latin typeface="Comic Sans MS" panose="030F0702030302020204" pitchFamily="66" charset="0"/>
                <a:cs typeface="Times New Roman" panose="02020603050405020304" pitchFamily="18" charset="0"/>
              </a:rPr>
              <a:t>  sont mises en place (exemples : rédaction de nouveaux protocoles, chemin clinique, suivi d'indicateurs, enquête de satisfaction patient, suivi périodique des actions entreprises, comparaison à un référentiel par audit ou auto-évaluation, adoption de recommandations etc.). Ces actions d’amélioration peuvent comprendre ou correspondre à une formation.</a:t>
            </a:r>
          </a:p>
          <a:p>
            <a:pPr marL="330200" defTabSz="449263" fontAlgn="base">
              <a:spcBef>
                <a:spcPts val="450"/>
              </a:spcBef>
              <a:spcAft>
                <a:spcPct val="0"/>
              </a:spcAft>
              <a:buSzPct val="75000"/>
            </a:pPr>
            <a:endParaRPr lang="fr-FR" altLang="fr-FR" sz="160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3" name="Text Box 1">
            <a:extLst>
              <a:ext uri="{FF2B5EF4-FFF2-40B4-BE49-F238E27FC236}">
                <a16:creationId xmlns:a16="http://schemas.microsoft.com/office/drawing/2014/main" id="{9BCFC395-CBE1-48F3-ADB8-4D85BC5B7B50}"/>
              </a:ext>
            </a:extLst>
          </p:cNvPr>
          <p:cNvSpPr txBox="1">
            <a:spLocks noChangeArrowheads="1"/>
          </p:cNvSpPr>
          <p:nvPr/>
        </p:nvSpPr>
        <p:spPr bwMode="auto">
          <a:xfrm>
            <a:off x="1919288" y="188913"/>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4400">
                <a:solidFill>
                  <a:srgbClr val="D00000"/>
                </a:solidFill>
                <a:latin typeface="Comic Sans MS" panose="030F0702030302020204" pitchFamily="66" charset="0"/>
                <a:cs typeface="Arial" panose="020B0604020202020204" pitchFamily="34" charset="0"/>
              </a:rPr>
              <a:t>OBLIGATIONS</a:t>
            </a:r>
          </a:p>
        </p:txBody>
      </p:sp>
      <p:sp>
        <p:nvSpPr>
          <p:cNvPr id="44034" name="Text Box 2">
            <a:extLst>
              <a:ext uri="{FF2B5EF4-FFF2-40B4-BE49-F238E27FC236}">
                <a16:creationId xmlns:a16="http://schemas.microsoft.com/office/drawing/2014/main" id="{168A810E-5A1D-4F7E-80C8-04C483C00155}"/>
              </a:ext>
            </a:extLst>
          </p:cNvPr>
          <p:cNvSpPr txBox="1">
            <a:spLocks noChangeArrowheads="1"/>
          </p:cNvSpPr>
          <p:nvPr/>
        </p:nvSpPr>
        <p:spPr bwMode="auto">
          <a:xfrm>
            <a:off x="1935164" y="863601"/>
            <a:ext cx="6789737" cy="3051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3655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90000"/>
              </a:lnSpc>
              <a:spcBef>
                <a:spcPts val="600"/>
              </a:spcBef>
              <a:spcAft>
                <a:spcPct val="0"/>
              </a:spcAft>
              <a:buSzPct val="75000"/>
            </a:pPr>
            <a:endParaRPr lang="fr-FR" altLang="fr-FR"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buSzPct val="100000"/>
            </a:pPr>
            <a:r>
              <a:rPr lang="fr-FR" altLang="fr-FR" sz="1800" dirty="0">
                <a:solidFill>
                  <a:srgbClr val="000000"/>
                </a:solidFill>
                <a:latin typeface="Comic Sans MS" panose="030F0702030302020204" pitchFamily="66" charset="0"/>
                <a:cs typeface="Times New Roman" panose="02020603050405020304" pitchFamily="18" charset="0"/>
              </a:rPr>
              <a:t>Chaque membre de l'équipe doivent avoir une cotisation à jour </a:t>
            </a:r>
          </a:p>
          <a:p>
            <a:pPr defTabSz="449263" eaLnBrk="0" fontAlgn="base" hangingPunct="0">
              <a:spcBef>
                <a:spcPct val="0"/>
              </a:spcBef>
              <a:spcAft>
                <a:spcPct val="0"/>
              </a:spcAft>
              <a:buSzPct val="100000"/>
            </a:pPr>
            <a:endParaRPr lang="fr-FR" altLang="fr-FR" sz="18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buSzPct val="100000"/>
            </a:pPr>
            <a:r>
              <a:rPr lang="fr-FR" altLang="fr-FR" sz="1800" u="sng" dirty="0">
                <a:solidFill>
                  <a:srgbClr val="000000"/>
                </a:solidFill>
                <a:latin typeface="Comic Sans MS" panose="030F0702030302020204" pitchFamily="66" charset="0"/>
                <a:cs typeface="Times New Roman" panose="02020603050405020304" pitchFamily="18" charset="0"/>
              </a:rPr>
              <a:t>Chaque équipe devra réaliser </a:t>
            </a:r>
            <a:r>
              <a:rPr lang="fr-FR" altLang="fr-FR" sz="1800" b="1" u="sng" dirty="0">
                <a:solidFill>
                  <a:srgbClr val="000000"/>
                </a:solidFill>
                <a:latin typeface="Comic Sans MS" panose="030F0702030302020204" pitchFamily="66" charset="0"/>
                <a:cs typeface="Times New Roman" panose="02020603050405020304" pitchFamily="18" charset="0"/>
              </a:rPr>
              <a:t>annuellement</a:t>
            </a:r>
            <a:r>
              <a:rPr lang="fr-FR" altLang="fr-FR" sz="1800" u="sng" dirty="0">
                <a:solidFill>
                  <a:srgbClr val="000000"/>
                </a:solidFill>
                <a:latin typeface="Comic Sans MS" panose="030F0702030302020204" pitchFamily="66" charset="0"/>
                <a:cs typeface="Times New Roman" panose="02020603050405020304" pitchFamily="18" charset="0"/>
              </a:rPr>
              <a:t> 4 exigences :</a:t>
            </a:r>
          </a:p>
          <a:p>
            <a:pPr defTabSz="449263" eaLnBrk="0" fontAlgn="base" hangingPunct="0">
              <a:spcBef>
                <a:spcPct val="0"/>
              </a:spcBef>
              <a:spcAft>
                <a:spcPct val="0"/>
              </a:spcAft>
              <a:buSzPct val="100000"/>
            </a:pPr>
            <a:r>
              <a:rPr lang="fr-FR" altLang="fr-FR" sz="1800" dirty="0">
                <a:solidFill>
                  <a:srgbClr val="000000"/>
                </a:solidFill>
                <a:latin typeface="Comic Sans MS" panose="030F0702030302020204" pitchFamily="66" charset="0"/>
                <a:cs typeface="Times New Roman" panose="02020603050405020304" pitchFamily="18" charset="0"/>
              </a:rPr>
              <a:t>1-déclaration et analyse en RMM de </a:t>
            </a:r>
            <a:r>
              <a:rPr lang="fr-FR" altLang="fr-FR" sz="1800" b="1" dirty="0">
                <a:solidFill>
                  <a:srgbClr val="000000"/>
                </a:solidFill>
                <a:latin typeface="Comic Sans MS" panose="030F0702030302020204" pitchFamily="66" charset="0"/>
                <a:cs typeface="Times New Roman" panose="02020603050405020304" pitchFamily="18" charset="0"/>
              </a:rPr>
              <a:t>1</a:t>
            </a:r>
            <a:r>
              <a:rPr lang="fr-FR" altLang="fr-FR" sz="1800" dirty="0">
                <a:solidFill>
                  <a:srgbClr val="000000"/>
                </a:solidFill>
                <a:latin typeface="Comic Sans MS" panose="030F0702030302020204" pitchFamily="66" charset="0"/>
                <a:cs typeface="Times New Roman" panose="02020603050405020304" pitchFamily="18" charset="0"/>
              </a:rPr>
              <a:t> Evénement indésirable associé aux soins  par médecin composant l’équipe, l’équipe devant analyser au moins 1 EIAS ciblé.  </a:t>
            </a:r>
            <a:r>
              <a:rPr lang="fr-FR" altLang="fr-FR" sz="1800" u="sng" dirty="0">
                <a:solidFill>
                  <a:srgbClr val="000000"/>
                </a:solidFill>
                <a:latin typeface="Comic Sans MS" panose="030F0702030302020204" pitchFamily="66" charset="0"/>
                <a:cs typeface="Times New Roman" panose="02020603050405020304" pitchFamily="18" charset="0"/>
              </a:rPr>
              <a:t>(limite de 6 EIAS)</a:t>
            </a:r>
          </a:p>
          <a:p>
            <a:pPr defTabSz="449263" eaLnBrk="0" fontAlgn="base" hangingPunct="0">
              <a:spcBef>
                <a:spcPct val="0"/>
              </a:spcBef>
              <a:spcAft>
                <a:spcPct val="0"/>
              </a:spcAft>
              <a:buSzPct val="100000"/>
            </a:pPr>
            <a:r>
              <a:rPr lang="fr-FR" altLang="fr-FR" sz="1800" i="1" dirty="0">
                <a:solidFill>
                  <a:srgbClr val="000000"/>
                </a:solidFill>
                <a:latin typeface="Comic Sans MS" panose="030F0702030302020204" pitchFamily="66" charset="0"/>
                <a:cs typeface="Times New Roman" panose="02020603050405020304" pitchFamily="18" charset="0"/>
              </a:rPr>
              <a:t> </a:t>
            </a:r>
          </a:p>
          <a:p>
            <a:pPr defTabSz="449263" eaLnBrk="0" fontAlgn="base" hangingPunct="0">
              <a:spcBef>
                <a:spcPct val="0"/>
              </a:spcBef>
              <a:spcAft>
                <a:spcPct val="0"/>
              </a:spcAft>
              <a:buSzPct val="100000"/>
            </a:pPr>
            <a:r>
              <a:rPr lang="fr-FR" altLang="fr-FR" sz="1800" dirty="0">
                <a:solidFill>
                  <a:srgbClr val="000000"/>
                </a:solidFill>
                <a:latin typeface="Comic Sans MS" panose="030F0702030302020204" pitchFamily="66" charset="0"/>
                <a:cs typeface="Times New Roman" panose="02020603050405020304" pitchFamily="18" charset="0"/>
              </a:rPr>
              <a:t>2- mise en œuvre  et évaluation de </a:t>
            </a:r>
            <a:r>
              <a:rPr lang="fr-FR" altLang="fr-FR" sz="1800" b="1" u="sng" dirty="0">
                <a:solidFill>
                  <a:srgbClr val="000000"/>
                </a:solidFill>
                <a:latin typeface="Comic Sans MS" panose="030F0702030302020204" pitchFamily="66" charset="0"/>
                <a:cs typeface="Times New Roman" panose="02020603050405020304" pitchFamily="18" charset="0"/>
              </a:rPr>
              <a:t>2</a:t>
            </a:r>
            <a:r>
              <a:rPr lang="fr-FR" altLang="fr-FR" sz="1800" dirty="0">
                <a:solidFill>
                  <a:srgbClr val="000000"/>
                </a:solidFill>
                <a:latin typeface="Comic Sans MS" panose="030F0702030302020204" pitchFamily="66" charset="0"/>
                <a:cs typeface="Times New Roman" panose="02020603050405020304" pitchFamily="18" charset="0"/>
              </a:rPr>
              <a:t> Recommandations </a:t>
            </a:r>
          </a:p>
          <a:p>
            <a:pPr defTabSz="449263" eaLnBrk="0" fontAlgn="base" hangingPunct="0">
              <a:spcBef>
                <a:spcPct val="0"/>
              </a:spcBef>
              <a:spcAft>
                <a:spcPct val="0"/>
              </a:spcAft>
              <a:buSzPct val="100000"/>
            </a:pPr>
            <a:r>
              <a:rPr lang="fr-FR" altLang="fr-FR" sz="1800" dirty="0">
                <a:solidFill>
                  <a:srgbClr val="00000A"/>
                </a:solidFill>
                <a:latin typeface="Comic Sans MS" panose="030F0702030302020204" pitchFamily="66" charset="0"/>
                <a:cs typeface="Times New Roman" panose="02020603050405020304" pitchFamily="18" charset="0"/>
              </a:rPr>
              <a:t> </a:t>
            </a:r>
          </a:p>
          <a:p>
            <a:pPr defTabSz="449263" eaLnBrk="0" fontAlgn="base" hangingPunct="0">
              <a:spcBef>
                <a:spcPct val="0"/>
              </a:spcBef>
              <a:spcAft>
                <a:spcPct val="0"/>
              </a:spcAft>
              <a:buSzPct val="100000"/>
            </a:pPr>
            <a:r>
              <a:rPr lang="fr-FR" altLang="fr-FR" sz="1800" dirty="0">
                <a:solidFill>
                  <a:srgbClr val="00000A"/>
                </a:solidFill>
                <a:latin typeface="Comic Sans MS" panose="030F0702030302020204" pitchFamily="66" charset="0"/>
                <a:cs typeface="Times New Roman" panose="02020603050405020304" pitchFamily="18" charset="0"/>
              </a:rPr>
              <a:t>3-réalisation de </a:t>
            </a:r>
            <a:r>
              <a:rPr lang="fr-FR" altLang="fr-FR" sz="1800" b="1" u="sng" dirty="0">
                <a:solidFill>
                  <a:srgbClr val="00000A"/>
                </a:solidFill>
                <a:latin typeface="Comic Sans MS" panose="030F0702030302020204" pitchFamily="66" charset="0"/>
                <a:cs typeface="Times New Roman" panose="02020603050405020304" pitchFamily="18" charset="0"/>
              </a:rPr>
              <a:t>2</a:t>
            </a:r>
            <a:r>
              <a:rPr lang="fr-FR" altLang="fr-FR" sz="1800" dirty="0">
                <a:solidFill>
                  <a:srgbClr val="00000A"/>
                </a:solidFill>
                <a:latin typeface="Comic Sans MS" panose="030F0702030302020204" pitchFamily="66" charset="0"/>
                <a:cs typeface="Times New Roman" panose="02020603050405020304" pitchFamily="18" charset="0"/>
              </a:rPr>
              <a:t> Activités  : </a:t>
            </a:r>
          </a:p>
          <a:p>
            <a:pPr defTabSz="449263" eaLnBrk="0" fontAlgn="base" hangingPunct="0">
              <a:spcBef>
                <a:spcPct val="0"/>
              </a:spcBef>
              <a:spcAft>
                <a:spcPct val="0"/>
              </a:spcAft>
              <a:buSzPct val="100000"/>
            </a:pPr>
            <a:r>
              <a:rPr lang="fr-FR" altLang="fr-FR" sz="1800" dirty="0">
                <a:solidFill>
                  <a:srgbClr val="000000"/>
                </a:solidFill>
                <a:latin typeface="Comic Sans MS" panose="030F0702030302020204" pitchFamily="66" charset="0"/>
                <a:cs typeface="Times New Roman" panose="02020603050405020304" pitchFamily="18" charset="0"/>
              </a:rPr>
              <a:t>- </a:t>
            </a:r>
            <a:r>
              <a:rPr lang="fr-FR" altLang="fr-FR" sz="1800" b="1" u="sng" dirty="0">
                <a:solidFill>
                  <a:srgbClr val="000000"/>
                </a:solidFill>
                <a:latin typeface="Comic Sans MS" panose="030F0702030302020204" pitchFamily="66" charset="0"/>
                <a:cs typeface="Times New Roman" panose="02020603050405020304" pitchFamily="18" charset="0"/>
              </a:rPr>
              <a:t>Une</a:t>
            </a:r>
            <a:r>
              <a:rPr lang="fr-FR" altLang="fr-FR" sz="1800" dirty="0">
                <a:solidFill>
                  <a:srgbClr val="000000"/>
                </a:solidFill>
                <a:latin typeface="Comic Sans MS" panose="030F0702030302020204" pitchFamily="66" charset="0"/>
                <a:cs typeface="Times New Roman" panose="02020603050405020304" pitchFamily="18" charset="0"/>
              </a:rPr>
              <a:t> activité de formation à choisir parmi cinq . Cette activité fera l’objet d’un débriefing et d'un retour à l’équipe.</a:t>
            </a:r>
          </a:p>
          <a:p>
            <a:pPr defTabSz="449263" eaLnBrk="0" fontAlgn="base" hangingPunct="0">
              <a:spcBef>
                <a:spcPct val="0"/>
              </a:spcBef>
              <a:spcAft>
                <a:spcPct val="0"/>
              </a:spcAft>
              <a:buSzPct val="100000"/>
              <a:buFontTx/>
              <a:buChar char="-"/>
            </a:pPr>
            <a:r>
              <a:rPr lang="fr-FR" altLang="fr-FR" sz="1800" b="1" u="sng" dirty="0">
                <a:solidFill>
                  <a:srgbClr val="000000"/>
                </a:solidFill>
                <a:latin typeface="Comic Sans MS" panose="030F0702030302020204" pitchFamily="66" charset="0"/>
                <a:cs typeface="Times New Roman" panose="02020603050405020304" pitchFamily="18" charset="0"/>
              </a:rPr>
              <a:t>Une</a:t>
            </a:r>
            <a:r>
              <a:rPr lang="fr-FR" altLang="fr-FR" sz="1800" dirty="0">
                <a:solidFill>
                  <a:srgbClr val="000000"/>
                </a:solidFill>
                <a:latin typeface="Comic Sans MS" panose="030F0702030302020204" pitchFamily="66" charset="0"/>
                <a:cs typeface="Times New Roman" panose="02020603050405020304" pitchFamily="18" charset="0"/>
              </a:rPr>
              <a:t> activité d’analyse des pratiques : </a:t>
            </a:r>
          </a:p>
          <a:p>
            <a:pPr marL="742950" lvl="1" indent="-336550" defTabSz="449263" eaLnBrk="0" fontAlgn="base" hangingPunct="0">
              <a:spcBef>
                <a:spcPct val="0"/>
              </a:spcBef>
              <a:spcAft>
                <a:spcPct val="0"/>
              </a:spcAft>
              <a:buSzPct val="100000"/>
              <a:buFontTx/>
              <a:buChar char="-"/>
            </a:pPr>
            <a:r>
              <a:rPr lang="fr-FR" altLang="fr-FR" sz="1600" dirty="0">
                <a:solidFill>
                  <a:srgbClr val="000000"/>
                </a:solidFill>
                <a:latin typeface="Comic Sans MS" panose="030F0702030302020204" pitchFamily="66" charset="0"/>
                <a:cs typeface="Times New Roman" panose="02020603050405020304" pitchFamily="18" charset="0"/>
              </a:rPr>
              <a:t>réunion de pertinence des pratiques (3 réunions au minimum par an)</a:t>
            </a:r>
            <a:r>
              <a:rPr lang="fr-FR" altLang="fr-FR" sz="1600" dirty="0">
                <a:solidFill>
                  <a:srgbClr val="C00000"/>
                </a:solidFill>
                <a:latin typeface="Comic Sans MS" panose="030F0702030302020204" pitchFamily="66" charset="0"/>
                <a:cs typeface="Times New Roman" panose="02020603050405020304" pitchFamily="18" charset="0"/>
              </a:rPr>
              <a:t> </a:t>
            </a:r>
          </a:p>
          <a:p>
            <a:pPr marL="742950" lvl="1" indent="-336550" defTabSz="449263" eaLnBrk="0" fontAlgn="base" hangingPunct="0">
              <a:spcBef>
                <a:spcPct val="0"/>
              </a:spcBef>
              <a:spcAft>
                <a:spcPct val="0"/>
              </a:spcAft>
              <a:buSzPct val="100000"/>
              <a:buFontTx/>
              <a:buChar char="-"/>
            </a:pPr>
            <a:r>
              <a:rPr lang="fr-FR" altLang="fr-FR" sz="1600" dirty="0">
                <a:solidFill>
                  <a:srgbClr val="C00000"/>
                </a:solidFill>
                <a:latin typeface="Comic Sans MS" panose="030F0702030302020204" pitchFamily="66" charset="0"/>
                <a:cs typeface="Times New Roman" panose="02020603050405020304" pitchFamily="18" charset="0"/>
              </a:rPr>
              <a:t>Mise en </a:t>
            </a:r>
            <a:r>
              <a:rPr lang="fr-FR" altLang="fr-FR" sz="1600" dirty="0" err="1">
                <a:solidFill>
                  <a:srgbClr val="C00000"/>
                </a:solidFill>
                <a:latin typeface="Comic Sans MS" panose="030F0702030302020204" pitchFamily="66" charset="0"/>
                <a:cs typeface="Times New Roman" panose="02020603050405020304" pitchFamily="18" charset="0"/>
              </a:rPr>
              <a:t>oeuvre</a:t>
            </a:r>
            <a:r>
              <a:rPr lang="fr-FR" altLang="fr-FR" sz="1600" dirty="0">
                <a:solidFill>
                  <a:srgbClr val="C00000"/>
                </a:solidFill>
                <a:latin typeface="Comic Sans MS" panose="030F0702030302020204" pitchFamily="66" charset="0"/>
                <a:cs typeface="Times New Roman" panose="02020603050405020304" pitchFamily="18" charset="0"/>
              </a:rPr>
              <a:t> et autoévaluation RAAC</a:t>
            </a:r>
          </a:p>
          <a:p>
            <a:pPr defTabSz="449263" eaLnBrk="0" fontAlgn="base" hangingPunct="0">
              <a:spcBef>
                <a:spcPct val="0"/>
              </a:spcBef>
              <a:spcAft>
                <a:spcPct val="0"/>
              </a:spcAft>
            </a:pPr>
            <a:r>
              <a:rPr lang="fr-FR" altLang="fr-FR" sz="1600" dirty="0">
                <a:solidFill>
                  <a:srgbClr val="C00000"/>
                </a:solidFill>
                <a:latin typeface="Comic Sans MS" panose="030F0702030302020204" pitchFamily="66" charset="0"/>
                <a:cs typeface="Arial" panose="020B0604020202020204" pitchFamily="34" charset="0"/>
              </a:rPr>
              <a:t>	 - Mise en </a:t>
            </a:r>
            <a:r>
              <a:rPr lang="fr-FR" altLang="fr-FR" sz="1600" dirty="0" err="1">
                <a:solidFill>
                  <a:srgbClr val="C00000"/>
                </a:solidFill>
                <a:latin typeface="Comic Sans MS" panose="030F0702030302020204" pitchFamily="66" charset="0"/>
                <a:cs typeface="Arial" panose="020B0604020202020204" pitchFamily="34" charset="0"/>
              </a:rPr>
              <a:t>oeuvre</a:t>
            </a:r>
            <a:r>
              <a:rPr lang="fr-FR" altLang="fr-FR" sz="1600" dirty="0">
                <a:solidFill>
                  <a:srgbClr val="C00000"/>
                </a:solidFill>
                <a:latin typeface="Comic Sans MS" panose="030F0702030302020204" pitchFamily="66" charset="0"/>
                <a:cs typeface="Arial" panose="020B0604020202020204" pitchFamily="34" charset="0"/>
              </a:rPr>
              <a:t> et autoévaluation chemin clinique ambulatoire</a:t>
            </a:r>
            <a:r>
              <a:rPr lang="fr-FR" altLang="fr-FR" sz="1600" dirty="0">
                <a:solidFill>
                  <a:srgbClr val="C00000"/>
                </a:solidFill>
                <a:cs typeface="Arial" panose="020B0604020202020204" pitchFamily="34" charset="0"/>
              </a:rPr>
              <a:t> </a:t>
            </a:r>
          </a:p>
          <a:p>
            <a:pPr defTabSz="449263" eaLnBrk="0" fontAlgn="base" hangingPunct="0">
              <a:spcBef>
                <a:spcPct val="0"/>
              </a:spcBef>
              <a:spcAft>
                <a:spcPct val="0"/>
              </a:spcAft>
              <a:buSzPct val="100000"/>
            </a:pPr>
            <a:endParaRPr lang="fr-FR" altLang="fr-FR" sz="18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buSzPct val="100000"/>
            </a:pPr>
            <a:endParaRPr lang="fr-FR" altLang="fr-FR" sz="1600" dirty="0">
              <a:solidFill>
                <a:srgbClr val="000000"/>
              </a:solidFill>
              <a:latin typeface="Comic Sans MS" panose="030F0702030302020204" pitchFamily="66" charset="0"/>
              <a:cs typeface="Times New Roman" panose="02020603050405020304" pitchFamily="18" charset="0"/>
            </a:endParaRPr>
          </a:p>
          <a:p>
            <a:pPr defTabSz="449263" fontAlgn="base">
              <a:lnSpc>
                <a:spcPct val="90000"/>
              </a:lnSpc>
              <a:spcBef>
                <a:spcPts val="400"/>
              </a:spcBef>
              <a:spcAft>
                <a:spcPct val="0"/>
              </a:spcAft>
              <a:buSzPct val="75000"/>
            </a:pPr>
            <a:endParaRPr lang="fr-FR" altLang="fr-FR" sz="1600" dirty="0">
              <a:solidFill>
                <a:srgbClr val="000000"/>
              </a:solidFill>
              <a:latin typeface="Comic Sans MS" panose="030F0702030302020204" pitchFamily="66" charset="0"/>
              <a:cs typeface="Times New Roman" panose="02020603050405020304" pitchFamily="18" charset="0"/>
            </a:endParaRPr>
          </a:p>
          <a:p>
            <a:pPr defTabSz="449263" fontAlgn="base">
              <a:lnSpc>
                <a:spcPct val="90000"/>
              </a:lnSpc>
              <a:spcBef>
                <a:spcPts val="400"/>
              </a:spcBef>
              <a:spcAft>
                <a:spcPct val="0"/>
              </a:spcAft>
              <a:buSzPct val="75000"/>
            </a:pPr>
            <a:endParaRPr lang="fr-FR" altLang="fr-FR" sz="1600" dirty="0">
              <a:solidFill>
                <a:srgbClr val="000000"/>
              </a:solidFill>
              <a:latin typeface="Comic Sans MS" panose="030F0702030302020204" pitchFamily="66" charset="0"/>
              <a:cs typeface="Times New Roman" panose="02020603050405020304" pitchFamily="18" charset="0"/>
            </a:endParaRPr>
          </a:p>
        </p:txBody>
      </p:sp>
      <p:pic>
        <p:nvPicPr>
          <p:cNvPr id="4" name="Image 3">
            <a:extLst>
              <a:ext uri="{FF2B5EF4-FFF2-40B4-BE49-F238E27FC236}">
                <a16:creationId xmlns:a16="http://schemas.microsoft.com/office/drawing/2014/main" id="{53A4E60A-42DA-42BC-A27F-E299ECBE742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40216" y="5462880"/>
            <a:ext cx="801428" cy="50405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7" name="Text Box 1">
            <a:extLst>
              <a:ext uri="{FF2B5EF4-FFF2-40B4-BE49-F238E27FC236}">
                <a16:creationId xmlns:a16="http://schemas.microsoft.com/office/drawing/2014/main" id="{FD93F143-9BB5-416B-BE25-9363E1968385}"/>
              </a:ext>
            </a:extLst>
          </p:cNvPr>
          <p:cNvSpPr txBox="1">
            <a:spLocks noChangeArrowheads="1"/>
          </p:cNvSpPr>
          <p:nvPr/>
        </p:nvSpPr>
        <p:spPr bwMode="auto">
          <a:xfrm>
            <a:off x="1888307" y="404664"/>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defRPr/>
            </a:pPr>
            <a:r>
              <a:rPr lang="fr-FR" altLang="fr-FR" sz="3600" dirty="0">
                <a:solidFill>
                  <a:srgbClr val="C5000B"/>
                </a:solidFill>
                <a:latin typeface="Comic Sans MS" panose="030F0702030302020204" pitchFamily="66" charset="0"/>
                <a:cs typeface="Times New Roman" panose="02020603050405020304" pitchFamily="18" charset="0"/>
              </a:rPr>
              <a:t>Réunion de pertinence des pratiques</a:t>
            </a:r>
          </a:p>
        </p:txBody>
      </p:sp>
      <p:sp>
        <p:nvSpPr>
          <p:cNvPr id="60418" name="Text Box 2">
            <a:extLst>
              <a:ext uri="{FF2B5EF4-FFF2-40B4-BE49-F238E27FC236}">
                <a16:creationId xmlns:a16="http://schemas.microsoft.com/office/drawing/2014/main" id="{78419BD7-E3B0-40E7-8DD5-5E0D85826985}"/>
              </a:ext>
            </a:extLst>
          </p:cNvPr>
          <p:cNvSpPr txBox="1">
            <a:spLocks noChangeArrowheads="1"/>
          </p:cNvSpPr>
          <p:nvPr/>
        </p:nvSpPr>
        <p:spPr bwMode="auto">
          <a:xfrm>
            <a:off x="1884363" y="2303463"/>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215900" indent="-212725">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1pPr>
            <a:lvl2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2pPr>
            <a:lvl3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3pPr>
            <a:lvl4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4pPr>
            <a:lvl5pPr>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215900" algn="l"/>
                <a:tab pos="663575" algn="l"/>
                <a:tab pos="1112838" algn="l"/>
                <a:tab pos="1562100" algn="l"/>
                <a:tab pos="2011363" algn="l"/>
                <a:tab pos="2460625" algn="l"/>
                <a:tab pos="2909888" algn="l"/>
                <a:tab pos="3359150" algn="l"/>
                <a:tab pos="3808413" algn="l"/>
                <a:tab pos="4257675" algn="l"/>
                <a:tab pos="4706938" algn="l"/>
                <a:tab pos="5156200" algn="l"/>
                <a:tab pos="5605463" algn="l"/>
                <a:tab pos="6054725" algn="l"/>
                <a:tab pos="6503988" algn="l"/>
                <a:tab pos="6953250" algn="l"/>
                <a:tab pos="7402513" algn="l"/>
                <a:tab pos="7851775" algn="l"/>
                <a:tab pos="8301038" algn="l"/>
                <a:tab pos="8750300" algn="l"/>
                <a:tab pos="9199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ts val="1800"/>
              </a:spcBef>
              <a:spcAft>
                <a:spcPts val="300"/>
              </a:spcAft>
              <a:buSzPct val="100000"/>
            </a:pPr>
            <a:r>
              <a:rPr lang="fr-FR" altLang="fr-FR" sz="2000" b="1">
                <a:solidFill>
                  <a:srgbClr val="000000"/>
                </a:solidFill>
                <a:latin typeface="Comic Sans MS" panose="030F0702030302020204" pitchFamily="66" charset="0"/>
                <a:cs typeface="Arial" panose="020B0604020202020204" pitchFamily="34" charset="0"/>
              </a:rPr>
              <a:t>Modalités de traçabilité et d'archivage</a:t>
            </a: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A l’issue de la réunion, un compte rendu est rédigé suivant le modèle joint résumant les problèmes posés et les réponses apportées par le groupe, les références utilisées, les prises de décision consensuelles, la ou les actions d’amélioration des pratiques choisies et le suivi de leur mise en place.</a:t>
            </a:r>
          </a:p>
          <a:p>
            <a:pPr algn="just" defTabSz="449263" eaLnBrk="0" fontAlgn="base" hangingPunct="0">
              <a:spcBef>
                <a:spcPct val="0"/>
              </a:spcBef>
              <a:spcAft>
                <a:spcPct val="0"/>
              </a:spcAft>
              <a:buSzPct val="100000"/>
            </a:pPr>
            <a:endParaRPr lang="fr-FR" altLang="fr-FR" sz="1600">
              <a:solidFill>
                <a:srgbClr val="000000"/>
              </a:solidFill>
              <a:latin typeface="Comic Sans MS" panose="030F0702030302020204" pitchFamily="66" charset="0"/>
              <a:cs typeface="Arial" panose="020B0604020202020204" pitchFamily="34" charset="0"/>
            </a:endParaRPr>
          </a:p>
          <a:p>
            <a:pPr algn="just"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La liste des personnes présentes à la réunion est annexée au compte rendu.</a:t>
            </a:r>
          </a:p>
          <a:p>
            <a:pPr algn="just" defTabSz="449263" eaLnBrk="0" fontAlgn="base" hangingPunct="0">
              <a:spcBef>
                <a:spcPct val="0"/>
              </a:spcBef>
              <a:spcAft>
                <a:spcPct val="0"/>
              </a:spcAft>
              <a:buSzPct val="100000"/>
            </a:pPr>
            <a:endParaRPr lang="fr-FR" altLang="fr-FR" sz="1600">
              <a:solidFill>
                <a:srgbClr val="000000"/>
              </a:solidFill>
              <a:latin typeface="Comic Sans MS" panose="030F0702030302020204" pitchFamily="66" charset="0"/>
              <a:cs typeface="Arial" panose="020B0604020202020204" pitchFamily="34" charset="0"/>
            </a:endParaRPr>
          </a:p>
          <a:p>
            <a:pPr defTabSz="449263" eaLnBrk="0" fontAlgn="base" hangingPunct="0">
              <a:spcBef>
                <a:spcPct val="0"/>
              </a:spcBef>
              <a:spcAft>
                <a:spcPct val="0"/>
              </a:spcAft>
              <a:buSzPct val="100000"/>
            </a:pPr>
            <a:r>
              <a:rPr lang="fr-FR" altLang="fr-FR" sz="1600">
                <a:solidFill>
                  <a:srgbClr val="000000"/>
                </a:solidFill>
                <a:latin typeface="Comic Sans MS" panose="030F0702030302020204" pitchFamily="66" charset="0"/>
                <a:cs typeface="Arial" panose="020B0604020202020204" pitchFamily="34" charset="0"/>
              </a:rPr>
              <a:t>Cette procédure, les comptes rendus, les listes de présence aux réunions et le bilan annuel d'activité sont conservés avec les autres documents qualité du secteur d'activité.  </a:t>
            </a:r>
          </a:p>
          <a:p>
            <a:pPr defTabSz="449263" fontAlgn="base">
              <a:spcBef>
                <a:spcPts val="450"/>
              </a:spcBef>
              <a:spcAft>
                <a:spcPct val="0"/>
              </a:spcAft>
              <a:buSzPct val="100000"/>
            </a:pPr>
            <a:endParaRPr lang="fr-FR" altLang="fr-FR" b="1">
              <a:solidFill>
                <a:srgbClr val="000000"/>
              </a:solidFill>
              <a:latin typeface="Comic Sans MS" panose="030F0702030302020204" pitchFamily="66" charset="0"/>
              <a:cs typeface="Arial" panose="020B0604020202020204" pitchFamily="34" charset="0"/>
            </a:endParaRPr>
          </a:p>
          <a:p>
            <a:pPr defTabSz="449263" fontAlgn="base">
              <a:spcBef>
                <a:spcPts val="450"/>
              </a:spcBef>
              <a:spcAft>
                <a:spcPct val="0"/>
              </a:spcAft>
              <a:buSzPct val="75000"/>
            </a:pPr>
            <a:endParaRPr lang="fr-FR" altLang="fr-FR" b="1">
              <a:solidFill>
                <a:srgbClr val="000000"/>
              </a:solidFill>
              <a:latin typeface="Comic Sans MS" panose="030F0702030302020204" pitchFamily="66" charset="0"/>
              <a:cs typeface="Arial" panose="020B0604020202020204"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ext Box 1">
            <a:extLst>
              <a:ext uri="{FF2B5EF4-FFF2-40B4-BE49-F238E27FC236}">
                <a16:creationId xmlns:a16="http://schemas.microsoft.com/office/drawing/2014/main" id="{A43E98E5-187F-45FD-8B7E-F017E96A0CD2}"/>
              </a:ext>
            </a:extLst>
          </p:cNvPr>
          <p:cNvSpPr txBox="1">
            <a:spLocks noChangeArrowheads="1"/>
          </p:cNvSpPr>
          <p:nvPr/>
        </p:nvSpPr>
        <p:spPr bwMode="auto">
          <a:xfrm>
            <a:off x="3719514" y="5875339"/>
            <a:ext cx="5240337" cy="814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a:cs typeface="Arial" panose="020B0604020202020204" pitchFamily="34" charset="0"/>
              </a:rPr>
              <a:t>OA-accréditation-AFU – 1ère journée URORISQ – vendredi 3 avril 2009</a:t>
            </a:r>
          </a:p>
        </p:txBody>
      </p:sp>
      <p:sp>
        <p:nvSpPr>
          <p:cNvPr id="61442" name="Rectangle 2">
            <a:extLst>
              <a:ext uri="{FF2B5EF4-FFF2-40B4-BE49-F238E27FC236}">
                <a16:creationId xmlns:a16="http://schemas.microsoft.com/office/drawing/2014/main" id="{043E7F91-3E3E-46CD-8372-5DA9D5691704}"/>
              </a:ext>
            </a:extLst>
          </p:cNvPr>
          <p:cNvSpPr>
            <a:spLocks noChangeArrowheads="1"/>
          </p:cNvSpPr>
          <p:nvPr/>
        </p:nvSpPr>
        <p:spPr bwMode="auto">
          <a:xfrm>
            <a:off x="4367214" y="188913"/>
            <a:ext cx="4014787" cy="575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lnSpc>
                <a:spcPct val="115000"/>
              </a:lnSpc>
              <a:spcBef>
                <a:spcPct val="0"/>
              </a:spcBef>
              <a:spcAft>
                <a:spcPts val="1000"/>
              </a:spcAft>
              <a:buSzPct val="100000"/>
            </a:pPr>
            <a:r>
              <a:rPr lang="fr-FR" altLang="fr-FR" sz="1800">
                <a:latin typeface="Calibri" panose="020F0502020204030204" pitchFamily="34" charset="0"/>
                <a:ea typeface="SimSun" panose="02010600030101010101" pitchFamily="2" charset="-122"/>
                <a:cs typeface="Arial" panose="020B0604020202020204" pitchFamily="34" charset="0"/>
              </a:rPr>
              <a:t> </a:t>
            </a:r>
          </a:p>
          <a:p>
            <a:pPr algn="ctr" defTabSz="449263" eaLnBrk="0" fontAlgn="base" hangingPunct="0">
              <a:lnSpc>
                <a:spcPct val="115000"/>
              </a:lnSpc>
              <a:spcBef>
                <a:spcPct val="0"/>
              </a:spcBef>
              <a:spcAft>
                <a:spcPts val="1000"/>
              </a:spcAft>
              <a:buSzPct val="100000"/>
            </a:pPr>
            <a:r>
              <a:rPr lang="fr-FR" altLang="fr-FR" sz="1800" b="1">
                <a:solidFill>
                  <a:srgbClr val="000000"/>
                </a:solidFill>
                <a:latin typeface="Calibri" panose="020F0502020204030204" pitchFamily="34" charset="0"/>
                <a:ea typeface="SimSun" panose="02010600030101010101" pitchFamily="2" charset="-122"/>
                <a:cs typeface="Arial" panose="020B0604020202020204" pitchFamily="34" charset="0"/>
              </a:rPr>
              <a:t> </a:t>
            </a:r>
          </a:p>
          <a:p>
            <a:pPr algn="ctr" defTabSz="449263" eaLnBrk="0" fontAlgn="base" hangingPunct="0">
              <a:lnSpc>
                <a:spcPct val="115000"/>
              </a:lnSpc>
              <a:spcBef>
                <a:spcPct val="0"/>
              </a:spcBef>
              <a:spcAft>
                <a:spcPts val="1000"/>
              </a:spcAft>
              <a:buSzPct val="100000"/>
            </a:pPr>
            <a:r>
              <a:rPr lang="fr-FR" altLang="fr-FR" sz="1000" b="1">
                <a:solidFill>
                  <a:srgbClr val="000000"/>
                </a:solidFill>
                <a:latin typeface="Comic Sans MS" panose="030F0702030302020204" pitchFamily="66" charset="0"/>
                <a:ea typeface="SimSun" panose="02010600030101010101" pitchFamily="2" charset="-122"/>
                <a:cs typeface="Arial" panose="020B0604020202020204" pitchFamily="34" charset="0"/>
              </a:rPr>
              <a:t>REUNION DE PERTINENCE DES PRATIQUES</a:t>
            </a:r>
          </a:p>
          <a:p>
            <a:pPr algn="ctr" defTabSz="449263" eaLnBrk="0" fontAlgn="base" hangingPunct="0">
              <a:spcBef>
                <a:spcPct val="0"/>
              </a:spcBef>
              <a:spcAft>
                <a:spcPct val="0"/>
              </a:spcAft>
              <a:buSzPct val="100000"/>
            </a:pPr>
            <a:r>
              <a:rPr lang="de-DE" altLang="fr-FR" sz="1000" b="1" i="1">
                <a:solidFill>
                  <a:srgbClr val="000000"/>
                </a:solidFill>
                <a:latin typeface="Comic Sans MS" panose="030F0702030302020204" pitchFamily="66" charset="0"/>
                <a:cs typeface="Arial Unicode MS" charset="0"/>
              </a:rPr>
              <a:t> </a:t>
            </a:r>
          </a:p>
          <a:p>
            <a:pPr algn="ctr" defTabSz="449263" eaLnBrk="0" fontAlgn="base" hangingPunct="0">
              <a:spcBef>
                <a:spcPct val="0"/>
              </a:spcBef>
              <a:spcAft>
                <a:spcPct val="0"/>
              </a:spcAft>
              <a:buSzPct val="100000"/>
            </a:pPr>
            <a:r>
              <a:rPr lang="de-DE" altLang="fr-FR" sz="1000" b="1" i="1">
                <a:solidFill>
                  <a:srgbClr val="000000"/>
                </a:solidFill>
                <a:latin typeface="Comic Sans MS" panose="030F0702030302020204" pitchFamily="66" charset="0"/>
                <a:cs typeface="Arial Unicode MS" charset="0"/>
              </a:rPr>
              <a:t>Compte-rendu de réunion </a:t>
            </a:r>
          </a:p>
          <a:p>
            <a:pPr algn="ctr" defTabSz="449263" eaLnBrk="0" fontAlgn="base" hangingPunct="0">
              <a:spcBef>
                <a:spcPct val="0"/>
              </a:spcBef>
              <a:spcAft>
                <a:spcPct val="0"/>
              </a:spcAft>
              <a:buSzPct val="100000"/>
            </a:pPr>
            <a:r>
              <a:rPr lang="de-DE" altLang="fr-FR" sz="1000" b="1" i="1">
                <a:solidFill>
                  <a:srgbClr val="000000"/>
                </a:solidFill>
                <a:latin typeface="Comic Sans MS" panose="030F0702030302020204" pitchFamily="66" charset="0"/>
                <a:cs typeface="Arial Unicode MS" charset="0"/>
              </a:rPr>
              <a:t>Ce document doit être conservé dans les archives de l’équipe et annexé au bilan annuel de l‘équipe</a:t>
            </a:r>
          </a:p>
          <a:p>
            <a:pPr defTabSz="449263" eaLnBrk="0" fontAlgn="base" hangingPunct="0">
              <a:lnSpc>
                <a:spcPct val="115000"/>
              </a:lnSpc>
              <a:spcBef>
                <a:spcPct val="0"/>
              </a:spcBef>
              <a:spcAft>
                <a:spcPts val="1000"/>
              </a:spcAft>
              <a:buSzPct val="100000"/>
            </a:pP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defTabSz="449263" eaLnBrk="0" fontAlgn="base" hangingPunct="0">
              <a:lnSpc>
                <a:spcPct val="115000"/>
              </a:lnSpc>
              <a:spcBef>
                <a:spcPct val="0"/>
              </a:spcBef>
              <a:spcAft>
                <a:spcPts val="100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Date de la réunion</a:t>
            </a:r>
            <a:r>
              <a:rPr lang="fr-FR" altLang="fr-FR" sz="1000" b="1">
                <a:solidFill>
                  <a:srgbClr val="000000"/>
                </a:solidFill>
                <a:latin typeface="Comic Sans MS" panose="030F0702030302020204" pitchFamily="66" charset="0"/>
                <a:ea typeface="SimSun" panose="02010600030101010101" pitchFamily="2" charset="-122"/>
                <a:cs typeface="Arial" panose="020B0604020202020204" pitchFamily="34" charset="0"/>
              </a:rPr>
              <a:t> : </a:t>
            </a:r>
          </a:p>
          <a:p>
            <a:pPr defTabSz="449263" eaLnBrk="0" fontAlgn="base" hangingPunct="0">
              <a:spcBef>
                <a:spcPct val="0"/>
              </a:spcBef>
              <a:spcAft>
                <a:spcPct val="0"/>
              </a:spcAft>
              <a:buSzPct val="100000"/>
            </a:pPr>
            <a:r>
              <a:rPr lang="de-DE" altLang="fr-FR" sz="1000">
                <a:solidFill>
                  <a:srgbClr val="000000"/>
                </a:solidFill>
                <a:latin typeface="Comic Sans MS" panose="030F0702030302020204" pitchFamily="66" charset="0"/>
                <a:cs typeface="Arial Unicode MS" charset="0"/>
              </a:rPr>
              <a:t> </a:t>
            </a:r>
          </a:p>
          <a:p>
            <a:pPr defTabSz="449263" eaLnBrk="0" fontAlgn="base" hangingPunct="0">
              <a:spcBef>
                <a:spcPct val="0"/>
              </a:spcBef>
              <a:spcAft>
                <a:spcPct val="0"/>
              </a:spcAft>
              <a:buSzPct val="100000"/>
            </a:pPr>
            <a:r>
              <a:rPr lang="de-DE" altLang="fr-FR" sz="1000">
                <a:solidFill>
                  <a:srgbClr val="000000"/>
                </a:solidFill>
                <a:latin typeface="Comic Sans MS" panose="030F0702030302020204" pitchFamily="66" charset="0"/>
                <a:cs typeface="Arial Unicode MS" charset="0"/>
              </a:rPr>
              <a:t> </a:t>
            </a:r>
          </a:p>
          <a:p>
            <a:pPr defTabSz="449263" eaLnBrk="0" fontAlgn="base" hangingPunct="0">
              <a:lnSpc>
                <a:spcPct val="115000"/>
              </a:lnSpc>
              <a:spcBef>
                <a:spcPct val="0"/>
              </a:spcBef>
              <a:spcAft>
                <a:spcPts val="100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Secrétaire de séance</a:t>
            </a: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 </a:t>
            </a:r>
          </a:p>
          <a:p>
            <a:pPr defTabSz="449263" eaLnBrk="0" fontAlgn="base" hangingPunct="0">
              <a:lnSpc>
                <a:spcPct val="115000"/>
              </a:lnSpc>
              <a:spcBef>
                <a:spcPct val="0"/>
              </a:spcBef>
              <a:spcAft>
                <a:spcPts val="1000"/>
              </a:spcAft>
              <a:buSzPct val="100000"/>
            </a:pP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defTabSz="449263" eaLnBrk="0" fontAlgn="base" hangingPunct="0">
              <a:lnSpc>
                <a:spcPct val="115000"/>
              </a:lnSpc>
              <a:spcBef>
                <a:spcPct val="0"/>
              </a:spcBef>
              <a:spcAft>
                <a:spcPts val="100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Personnes présentes</a:t>
            </a:r>
            <a:r>
              <a:rPr lang="fr-FR" altLang="fr-FR" sz="1000" b="1">
                <a:solidFill>
                  <a:srgbClr val="000000"/>
                </a:solidFill>
                <a:latin typeface="Comic Sans MS" panose="030F0702030302020204" pitchFamily="66" charset="0"/>
                <a:ea typeface="SimSun" panose="02010600030101010101" pitchFamily="2" charset="-122"/>
                <a:cs typeface="Arial" panose="020B0604020202020204" pitchFamily="34" charset="0"/>
              </a:rPr>
              <a:t> : </a:t>
            </a: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defTabSz="449263" eaLnBrk="0" fontAlgn="base" hangingPunct="0">
              <a:lnSpc>
                <a:spcPct val="115000"/>
              </a:lnSpc>
              <a:spcBef>
                <a:spcPct val="0"/>
              </a:spcBef>
              <a:spcAft>
                <a:spcPts val="1000"/>
              </a:spcAft>
              <a:buSzPct val="100000"/>
            </a:pP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Problèmes posés : </a:t>
            </a:r>
          </a:p>
          <a:p>
            <a:pPr algn="just" defTabSz="449263" eaLnBrk="0" fontAlgn="base" hangingPunct="0">
              <a:lnSpc>
                <a:spcPct val="115000"/>
              </a:lnSpc>
              <a:spcBef>
                <a:spcPct val="0"/>
              </a:spcBef>
              <a:spcAft>
                <a:spcPct val="0"/>
              </a:spcAft>
              <a:buSzPct val="100000"/>
            </a:pP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Réponses apportées par le groupe/ Prises de décision consensuelles </a:t>
            </a:r>
            <a:r>
              <a:rPr lang="fr-FR" altLang="fr-FR" sz="1000" u="sng">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Références utilisées : </a:t>
            </a:r>
          </a:p>
          <a:p>
            <a:pPr algn="just" defTabSz="449263" eaLnBrk="0" fontAlgn="base" hangingPunct="0">
              <a:lnSpc>
                <a:spcPct val="115000"/>
              </a:lnSpc>
              <a:spcBef>
                <a:spcPct val="0"/>
              </a:spcBef>
              <a:spcAft>
                <a:spcPct val="0"/>
              </a:spcAft>
              <a:buSzPct val="100000"/>
            </a:pPr>
            <a:r>
              <a:rPr lang="fr-FR" altLang="fr-FR" sz="1000" b="1">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b="1">
                <a:solidFill>
                  <a:srgbClr val="000000"/>
                </a:solidFill>
                <a:latin typeface="Comic Sans MS" panose="030F0702030302020204" pitchFamily="66" charset="0"/>
                <a:ea typeface="SimSun" panose="02010600030101010101" pitchFamily="2" charset="-122"/>
                <a:cs typeface="Arial" panose="020B0604020202020204" pitchFamily="34" charset="0"/>
              </a:rPr>
              <a:t> </a:t>
            </a:r>
          </a:p>
          <a:p>
            <a:pPr algn="just" defTabSz="449263" eaLnBrk="0" fontAlgn="base" hangingPunct="0">
              <a:lnSpc>
                <a:spcPct val="115000"/>
              </a:lnSpc>
              <a:spcBef>
                <a:spcPct val="0"/>
              </a:spcBef>
              <a:spcAft>
                <a:spcPct val="0"/>
              </a:spcAft>
              <a:buSzPct val="100000"/>
            </a:pPr>
            <a:r>
              <a:rPr lang="fr-FR" altLang="fr-FR" sz="1000" b="1" u="sng">
                <a:solidFill>
                  <a:srgbClr val="000000"/>
                </a:solidFill>
                <a:latin typeface="Comic Sans MS" panose="030F0702030302020204" pitchFamily="66" charset="0"/>
                <a:ea typeface="SimSun" panose="02010600030101010101" pitchFamily="2" charset="-122"/>
                <a:cs typeface="Arial" panose="020B0604020202020204" pitchFamily="34" charset="0"/>
              </a:rPr>
              <a:t>La ou les actions d’amélioration des pratiques choisies/Suivi de leur mise en place (cf fiche)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ext Box 1">
            <a:extLst>
              <a:ext uri="{FF2B5EF4-FFF2-40B4-BE49-F238E27FC236}">
                <a16:creationId xmlns:a16="http://schemas.microsoft.com/office/drawing/2014/main" id="{7302E663-E53F-45FD-AB61-FD79D78FD1D3}"/>
              </a:ext>
            </a:extLst>
          </p:cNvPr>
          <p:cNvSpPr txBox="1">
            <a:spLocks noChangeArrowheads="1"/>
          </p:cNvSpPr>
          <p:nvPr/>
        </p:nvSpPr>
        <p:spPr bwMode="auto">
          <a:xfrm>
            <a:off x="3719514" y="5875339"/>
            <a:ext cx="5240337" cy="8143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b"/>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a:cs typeface="Arial" panose="020B0604020202020204" pitchFamily="34" charset="0"/>
              </a:rPr>
              <a:t>OA-accréditation-AFU – 1ère journée URORISQ – vendredi 3 avril 2009</a:t>
            </a:r>
          </a:p>
        </p:txBody>
      </p:sp>
      <p:pic>
        <p:nvPicPr>
          <p:cNvPr id="62466" name="Picture 2">
            <a:extLst>
              <a:ext uri="{FF2B5EF4-FFF2-40B4-BE49-F238E27FC236}">
                <a16:creationId xmlns:a16="http://schemas.microsoft.com/office/drawing/2014/main" id="{71EC275E-85C1-4FEF-AE7B-58D16F71C5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3539" y="509588"/>
            <a:ext cx="4225925" cy="620236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a:extLst>
              <a:ext uri="{FF2B5EF4-FFF2-40B4-BE49-F238E27FC236}">
                <a16:creationId xmlns:a16="http://schemas.microsoft.com/office/drawing/2014/main" id="{990F6EE6-516A-4D99-A0F3-DC1BE78C4638}"/>
              </a:ext>
            </a:extLst>
          </p:cNvPr>
          <p:cNvSpPr txBox="1">
            <a:spLocks noChangeArrowheads="1"/>
          </p:cNvSpPr>
          <p:nvPr/>
        </p:nvSpPr>
        <p:spPr bwMode="auto">
          <a:xfrm>
            <a:off x="1847528" y="692696"/>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00000"/>
                </a:solidFill>
                <a:latin typeface="Comic Sans MS" panose="030F0702030302020204" pitchFamily="66" charset="0"/>
                <a:cs typeface="Times New Roman" panose="02020603050405020304" pitchFamily="18" charset="0"/>
              </a:rPr>
              <a:t>Mise en </a:t>
            </a:r>
            <a:r>
              <a:rPr lang="fr-FR" altLang="fr-FR" sz="3600" dirty="0" err="1">
                <a:solidFill>
                  <a:srgbClr val="C00000"/>
                </a:solidFill>
                <a:latin typeface="Comic Sans MS" panose="030F0702030302020204" pitchFamily="66" charset="0"/>
                <a:cs typeface="Times New Roman" panose="02020603050405020304" pitchFamily="18" charset="0"/>
              </a:rPr>
              <a:t>oeuvre</a:t>
            </a:r>
            <a:r>
              <a:rPr lang="fr-FR" altLang="fr-FR" sz="3600" dirty="0">
                <a:solidFill>
                  <a:srgbClr val="C00000"/>
                </a:solidFill>
                <a:latin typeface="Comic Sans MS" panose="030F0702030302020204" pitchFamily="66" charset="0"/>
                <a:cs typeface="Times New Roman" panose="02020603050405020304" pitchFamily="18" charset="0"/>
              </a:rPr>
              <a:t> et autoévaluation RAAC</a:t>
            </a:r>
          </a:p>
          <a:p>
            <a:pPr algn="ctr" defTabSz="449263" fontAlgn="base">
              <a:spcBef>
                <a:spcPct val="0"/>
              </a:spcBef>
              <a:spcAft>
                <a:spcPct val="0"/>
              </a:spcAft>
              <a:buSzPct val="100000"/>
            </a:pPr>
            <a:endParaRPr lang="fr-FR" altLang="fr-FR" sz="3600" dirty="0">
              <a:solidFill>
                <a:srgbClr val="C5000B"/>
              </a:solidFill>
              <a:latin typeface="Comic Sans MS" panose="030F0702030302020204" pitchFamily="66" charset="0"/>
              <a:cs typeface="Times New Roman" panose="02020603050405020304" pitchFamily="18" charset="0"/>
            </a:endParaRPr>
          </a:p>
        </p:txBody>
      </p:sp>
      <p:sp>
        <p:nvSpPr>
          <p:cNvPr id="56322" name="Text Box 2">
            <a:extLst>
              <a:ext uri="{FF2B5EF4-FFF2-40B4-BE49-F238E27FC236}">
                <a16:creationId xmlns:a16="http://schemas.microsoft.com/office/drawing/2014/main" id="{6E4480B0-3291-4D66-A989-5BE340D2FB61}"/>
              </a:ext>
            </a:extLst>
          </p:cNvPr>
          <p:cNvSpPr txBox="1">
            <a:spLocks noChangeArrowheads="1"/>
          </p:cNvSpPr>
          <p:nvPr/>
        </p:nvSpPr>
        <p:spPr bwMode="auto">
          <a:xfrm>
            <a:off x="2469088" y="2945120"/>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dirty="0">
                <a:solidFill>
                  <a:schemeClr val="tx1"/>
                </a:solidFill>
                <a:latin typeface="Comic Sans MS" panose="030F0702030302020204" pitchFamily="66" charset="0"/>
                <a:cs typeface="Arial" panose="020B0604020202020204" pitchFamily="34" charset="0"/>
              </a:rPr>
              <a:t>Autoévaluation avec l’outil fourni</a:t>
            </a:r>
            <a:endParaRPr lang="fr-FR" altLang="fr-FR" dirty="0">
              <a:solidFill>
                <a:schemeClr val="tx1"/>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buSzPct val="100000"/>
            </a:pPr>
            <a:endParaRPr lang="fr-FR" altLang="fr-FR" dirty="0">
              <a:solidFill>
                <a:srgbClr val="000000"/>
              </a:solidFill>
              <a:latin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2067494887"/>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ext Box 1">
            <a:extLst>
              <a:ext uri="{FF2B5EF4-FFF2-40B4-BE49-F238E27FC236}">
                <a16:creationId xmlns:a16="http://schemas.microsoft.com/office/drawing/2014/main" id="{990F6EE6-516A-4D99-A0F3-DC1BE78C4638}"/>
              </a:ext>
            </a:extLst>
          </p:cNvPr>
          <p:cNvSpPr txBox="1">
            <a:spLocks noChangeArrowheads="1"/>
          </p:cNvSpPr>
          <p:nvPr/>
        </p:nvSpPr>
        <p:spPr bwMode="auto">
          <a:xfrm>
            <a:off x="1976080" y="764704"/>
            <a:ext cx="8229600" cy="1371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dirty="0">
                <a:solidFill>
                  <a:srgbClr val="C00000"/>
                </a:solidFill>
                <a:latin typeface="Comic Sans MS" panose="030F0702030302020204" pitchFamily="66" charset="0"/>
                <a:cs typeface="Arial" panose="020B0604020202020204" pitchFamily="34" charset="0"/>
              </a:rPr>
              <a:t>Mise en </a:t>
            </a:r>
            <a:r>
              <a:rPr lang="fr-FR" altLang="fr-FR" sz="3600" dirty="0" err="1">
                <a:solidFill>
                  <a:srgbClr val="C00000"/>
                </a:solidFill>
                <a:latin typeface="Comic Sans MS" panose="030F0702030302020204" pitchFamily="66" charset="0"/>
                <a:cs typeface="Arial" panose="020B0604020202020204" pitchFamily="34" charset="0"/>
              </a:rPr>
              <a:t>oeuvre</a:t>
            </a:r>
            <a:r>
              <a:rPr lang="fr-FR" altLang="fr-FR" sz="3600" dirty="0">
                <a:solidFill>
                  <a:srgbClr val="C00000"/>
                </a:solidFill>
                <a:latin typeface="Comic Sans MS" panose="030F0702030302020204" pitchFamily="66" charset="0"/>
                <a:cs typeface="Arial" panose="020B0604020202020204" pitchFamily="34" charset="0"/>
              </a:rPr>
              <a:t> et autoévaluation chemin clinique ambulatoire</a:t>
            </a:r>
            <a:endParaRPr lang="fr-FR" altLang="fr-FR" sz="3600" dirty="0">
              <a:solidFill>
                <a:srgbClr val="C5000B"/>
              </a:solidFill>
              <a:latin typeface="Comic Sans MS" panose="030F0702030302020204" pitchFamily="66" charset="0"/>
              <a:cs typeface="Times New Roman" panose="02020603050405020304" pitchFamily="18" charset="0"/>
            </a:endParaRPr>
          </a:p>
        </p:txBody>
      </p:sp>
      <p:sp>
        <p:nvSpPr>
          <p:cNvPr id="56322" name="Text Box 2">
            <a:extLst>
              <a:ext uri="{FF2B5EF4-FFF2-40B4-BE49-F238E27FC236}">
                <a16:creationId xmlns:a16="http://schemas.microsoft.com/office/drawing/2014/main" id="{6E4480B0-3291-4D66-A989-5BE340D2FB61}"/>
              </a:ext>
            </a:extLst>
          </p:cNvPr>
          <p:cNvSpPr txBox="1">
            <a:spLocks noChangeArrowheads="1"/>
          </p:cNvSpPr>
          <p:nvPr/>
        </p:nvSpPr>
        <p:spPr bwMode="auto">
          <a:xfrm>
            <a:off x="2011888" y="3140968"/>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dirty="0">
                <a:solidFill>
                  <a:schemeClr val="tx1"/>
                </a:solidFill>
                <a:latin typeface="Comic Sans MS" panose="030F0702030302020204" pitchFamily="66" charset="0"/>
                <a:cs typeface="Arial" panose="020B0604020202020204" pitchFamily="34" charset="0"/>
              </a:rPr>
              <a:t>Autoévaluation avec l’outil fourni</a:t>
            </a:r>
            <a:endParaRPr lang="fr-FR" altLang="fr-FR" dirty="0">
              <a:solidFill>
                <a:schemeClr val="tx1"/>
              </a:solidFill>
              <a:latin typeface="Comic Sans MS" panose="030F0702030302020204" pitchFamily="66" charset="0"/>
              <a:cs typeface="Times New Roman" panose="02020603050405020304" pitchFamily="18" charset="0"/>
            </a:endParaRPr>
          </a:p>
          <a:p>
            <a:pPr defTabSz="449263" eaLnBrk="0" fontAlgn="base" hangingPunct="0">
              <a:spcBef>
                <a:spcPct val="0"/>
              </a:spcBef>
              <a:spcAft>
                <a:spcPct val="0"/>
              </a:spcAft>
              <a:buSzPct val="100000"/>
            </a:pPr>
            <a:endParaRPr lang="fr-FR" altLang="fr-FR" dirty="0">
              <a:solidFill>
                <a:srgbClr val="000000"/>
              </a:solidFill>
              <a:latin typeface="Comic Sans MS" panose="030F0702030302020204" pitchFamily="66" charset="0"/>
              <a:cs typeface="Times New Roman" panose="02020603050405020304" pitchFamily="18" charset="0"/>
            </a:endParaRPr>
          </a:p>
        </p:txBody>
      </p:sp>
    </p:spTree>
    <p:extLst>
      <p:ext uri="{BB962C8B-B14F-4D97-AF65-F5344CB8AC3E}">
        <p14:creationId xmlns:p14="http://schemas.microsoft.com/office/powerpoint/2010/main" val="43604038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ext Box 1">
            <a:extLst>
              <a:ext uri="{FF2B5EF4-FFF2-40B4-BE49-F238E27FC236}">
                <a16:creationId xmlns:a16="http://schemas.microsoft.com/office/drawing/2014/main" id="{80C85716-73DD-46B1-A706-957662564472}"/>
              </a:ext>
            </a:extLst>
          </p:cNvPr>
          <p:cNvSpPr txBox="1">
            <a:spLocks noChangeArrowheads="1"/>
          </p:cNvSpPr>
          <p:nvPr/>
        </p:nvSpPr>
        <p:spPr bwMode="auto">
          <a:xfrm>
            <a:off x="1981200" y="425450"/>
            <a:ext cx="8229600" cy="1435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pPr>
            <a:r>
              <a:rPr lang="fr-FR" altLang="fr-FR" sz="4400">
                <a:solidFill>
                  <a:srgbClr val="D00000"/>
                </a:solidFill>
                <a:latin typeface="Comic Sans MS" panose="030F0702030302020204" pitchFamily="66" charset="0"/>
                <a:cs typeface="Arial" panose="020B0604020202020204" pitchFamily="34" charset="0"/>
              </a:rPr>
              <a:t>POUR DE PLUS AMPLES INFORMATIONS</a:t>
            </a:r>
            <a:r>
              <a:rPr lang="fr-FR" altLang="fr-FR" sz="4400">
                <a:solidFill>
                  <a:srgbClr val="D00000"/>
                </a:solidFill>
                <a:cs typeface="Arial" panose="020B0604020202020204" pitchFamily="34" charset="0"/>
              </a:rPr>
              <a:t> </a:t>
            </a:r>
          </a:p>
        </p:txBody>
      </p:sp>
      <p:sp>
        <p:nvSpPr>
          <p:cNvPr id="64514" name="Text Box 2">
            <a:extLst>
              <a:ext uri="{FF2B5EF4-FFF2-40B4-BE49-F238E27FC236}">
                <a16:creationId xmlns:a16="http://schemas.microsoft.com/office/drawing/2014/main" id="{D4EE8DAF-C2D9-4D6C-9B85-7D7F3A99E8ED}"/>
              </a:ext>
            </a:extLst>
          </p:cNvPr>
          <p:cNvSpPr txBox="1">
            <a:spLocks noChangeArrowheads="1"/>
          </p:cNvSpPr>
          <p:nvPr/>
        </p:nvSpPr>
        <p:spPr bwMode="auto">
          <a:xfrm>
            <a:off x="1905000" y="1981200"/>
            <a:ext cx="8229600" cy="3886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1313" indent="-339725">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1pPr>
            <a:lvl2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2pPr>
            <a:lvl3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3pPr>
            <a:lvl4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4pPr>
            <a:lvl5pPr>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1313" algn="l"/>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lnSpc>
                <a:spcPct val="90000"/>
              </a:lnSpc>
              <a:spcBef>
                <a:spcPts val="800"/>
              </a:spcBef>
              <a:spcAft>
                <a:spcPct val="0"/>
              </a:spcAft>
              <a:buSzPct val="75000"/>
            </a:pPr>
            <a:endParaRPr lang="fr-FR" altLang="fr-FR" sz="3200" dirty="0">
              <a:solidFill>
                <a:srgbClr val="000000"/>
              </a:solidFill>
              <a:latin typeface="Comic Sans MS" panose="030F0702030302020204" pitchFamily="66" charset="0"/>
              <a:cs typeface="Arial" panose="020B0604020202020204" pitchFamily="34" charset="0"/>
            </a:endParaRP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FAQ sur </a:t>
            </a:r>
            <a:r>
              <a:rPr lang="fr-FR" altLang="fr-FR" sz="3200" dirty="0" err="1">
                <a:solidFill>
                  <a:srgbClr val="000000"/>
                </a:solidFill>
                <a:latin typeface="Comic Sans MS" panose="030F0702030302020204" pitchFamily="66" charset="0"/>
                <a:cs typeface="Arial" panose="020B0604020202020204" pitchFamily="34" charset="0"/>
              </a:rPr>
              <a:t>Urofrance</a:t>
            </a:r>
            <a:endParaRPr lang="fr-FR" altLang="fr-FR" sz="3200" dirty="0">
              <a:solidFill>
                <a:srgbClr val="000000"/>
              </a:solidFill>
              <a:latin typeface="Comic Sans MS" panose="030F0702030302020204" pitchFamily="66" charset="0"/>
              <a:cs typeface="Arial" panose="020B0604020202020204" pitchFamily="34" charset="0"/>
            </a:endParaRP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Experts référents</a:t>
            </a: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Portail OA/ site HAS</a:t>
            </a:r>
          </a:p>
          <a:p>
            <a:pPr marL="339725" indent="-338138" defTabSz="449263" fontAlgn="base">
              <a:lnSpc>
                <a:spcPct val="90000"/>
              </a:lnSpc>
              <a:spcBef>
                <a:spcPts val="800"/>
              </a:spcBef>
              <a:spcAft>
                <a:spcPct val="0"/>
              </a:spcAft>
              <a:buClr>
                <a:srgbClr val="D00000"/>
              </a:buClr>
              <a:buSzPct val="75000"/>
              <a:buFont typeface="Wingdings" panose="05000000000000000000" pitchFamily="2" charset="2"/>
              <a:buChar char=""/>
            </a:pPr>
            <a:r>
              <a:rPr lang="fr-FR" altLang="fr-FR" sz="3200" dirty="0">
                <a:solidFill>
                  <a:srgbClr val="000000"/>
                </a:solidFill>
                <a:latin typeface="Comic Sans MS" panose="030F0702030302020204" pitchFamily="66" charset="0"/>
                <a:cs typeface="Arial" panose="020B0604020202020204" pitchFamily="34" charset="0"/>
              </a:rPr>
              <a:t>Hotline HAS</a:t>
            </a:r>
          </a:p>
          <a:p>
            <a:pPr marL="339725" indent="-338138" defTabSz="449263" fontAlgn="base">
              <a:lnSpc>
                <a:spcPct val="90000"/>
              </a:lnSpc>
              <a:spcBef>
                <a:spcPts val="800"/>
              </a:spcBef>
              <a:spcAft>
                <a:spcPct val="0"/>
              </a:spcAft>
              <a:buClr>
                <a:srgbClr val="D00000"/>
              </a:buClr>
              <a:buSzPct val="75000"/>
            </a:pPr>
            <a:endParaRPr lang="fr-FR" altLang="fr-FR" sz="3200" dirty="0">
              <a:solidFill>
                <a:srgbClr val="D00000"/>
              </a:solidFill>
              <a:latin typeface="Comic Sans MS" panose="030F0702030302020204" pitchFamily="66" charset="0"/>
              <a:cs typeface="Arial" panose="020B0604020202020204" pitchFamily="34" charset="0"/>
            </a:endParaRPr>
          </a:p>
          <a:p>
            <a:pPr algn="ctr" defTabSz="449263" fontAlgn="base">
              <a:lnSpc>
                <a:spcPct val="90000"/>
              </a:lnSpc>
              <a:spcBef>
                <a:spcPts val="800"/>
              </a:spcBef>
              <a:spcAft>
                <a:spcPct val="0"/>
              </a:spcAft>
              <a:buSzPct val="75000"/>
            </a:pPr>
            <a:r>
              <a:rPr lang="fr-FR" altLang="fr-FR" sz="3200" dirty="0">
                <a:solidFill>
                  <a:srgbClr val="D00000"/>
                </a:solidFill>
                <a:latin typeface="Comic Sans MS" panose="030F0702030302020204" pitchFamily="66" charset="0"/>
                <a:cs typeface="Arial" panose="020B0604020202020204" pitchFamily="34" charset="0"/>
              </a:rPr>
              <a:t>Pour nous joindre : secretariat@urorisq.org</a:t>
            </a:r>
          </a:p>
          <a:p>
            <a:pPr defTabSz="449263" fontAlgn="base">
              <a:lnSpc>
                <a:spcPct val="90000"/>
              </a:lnSpc>
              <a:spcBef>
                <a:spcPts val="800"/>
              </a:spcBef>
              <a:spcAft>
                <a:spcPct val="0"/>
              </a:spcAft>
              <a:buSzPct val="75000"/>
            </a:pPr>
            <a:endParaRPr lang="fr-FR" altLang="fr-FR" sz="3200" dirty="0">
              <a:solidFill>
                <a:srgbClr val="D00000"/>
              </a:solidFill>
              <a:latin typeface="Comic Sans MS" panose="030F0702030302020204" pitchFamily="66" charset="0"/>
              <a:cs typeface="Arial" panose="020B0604020202020204" pitchFamily="34" charset="0"/>
            </a:endParaRPr>
          </a:p>
        </p:txBody>
      </p:sp>
    </p:spTree>
    <p:extLst>
      <p:ext uri="{BB962C8B-B14F-4D97-AF65-F5344CB8AC3E}">
        <p14:creationId xmlns:p14="http://schemas.microsoft.com/office/powerpoint/2010/main" val="3687589702"/>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Text Box 1">
            <a:extLst>
              <a:ext uri="{FF2B5EF4-FFF2-40B4-BE49-F238E27FC236}">
                <a16:creationId xmlns:a16="http://schemas.microsoft.com/office/drawing/2014/main" id="{6F96CCF6-CD15-4438-82A4-B3A03EB0C736}"/>
              </a:ext>
            </a:extLst>
          </p:cNvPr>
          <p:cNvSpPr txBox="1">
            <a:spLocks noChangeArrowheads="1"/>
          </p:cNvSpPr>
          <p:nvPr/>
        </p:nvSpPr>
        <p:spPr bwMode="auto">
          <a:xfrm>
            <a:off x="1981200" y="425450"/>
            <a:ext cx="8218488" cy="142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fontAlgn="base">
              <a:spcBef>
                <a:spcPct val="0"/>
              </a:spcBef>
              <a:spcAft>
                <a:spcPct val="0"/>
              </a:spcAft>
              <a:buSzPct val="100000"/>
            </a:pPr>
            <a:r>
              <a:rPr lang="fr-FR" altLang="fr-FR" sz="3600" b="1">
                <a:solidFill>
                  <a:srgbClr val="D00000"/>
                </a:solidFill>
                <a:latin typeface="Comic Sans MS" panose="030F0702030302020204" pitchFamily="66" charset="0"/>
                <a:cs typeface="Times New Roman" panose="02020603050405020304" pitchFamily="18" charset="0"/>
              </a:rPr>
              <a:t>COTISATION A JOUR</a:t>
            </a:r>
          </a:p>
        </p:txBody>
      </p:sp>
      <p:sp>
        <p:nvSpPr>
          <p:cNvPr id="45058" name="Text Box 2">
            <a:extLst>
              <a:ext uri="{FF2B5EF4-FFF2-40B4-BE49-F238E27FC236}">
                <a16:creationId xmlns:a16="http://schemas.microsoft.com/office/drawing/2014/main" id="{F345B4C0-A3E0-44E8-8F08-D4635F33C8A0}"/>
              </a:ext>
            </a:extLst>
          </p:cNvPr>
          <p:cNvSpPr txBox="1">
            <a:spLocks noChangeArrowheads="1"/>
          </p:cNvSpPr>
          <p:nvPr/>
        </p:nvSpPr>
        <p:spPr bwMode="auto">
          <a:xfrm>
            <a:off x="1981200" y="1981200"/>
            <a:ext cx="8218488" cy="4229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36550" indent="-33655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1pPr>
            <a:lvl2pPr>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2pPr>
            <a:lvl3pPr>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3pPr>
            <a:lvl4pPr>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4pPr>
            <a:lvl5pPr>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36550" algn="l"/>
                <a:tab pos="784225" algn="l"/>
                <a:tab pos="1233488" algn="l"/>
                <a:tab pos="1682750" algn="l"/>
                <a:tab pos="2132013" algn="l"/>
                <a:tab pos="2581275" algn="l"/>
                <a:tab pos="3030538" algn="l"/>
                <a:tab pos="3479800" algn="l"/>
                <a:tab pos="3929063" algn="l"/>
                <a:tab pos="4378325" algn="l"/>
                <a:tab pos="4827588" algn="l"/>
                <a:tab pos="5276850" algn="l"/>
                <a:tab pos="5726113" algn="l"/>
                <a:tab pos="6175375" algn="l"/>
                <a:tab pos="6624638" algn="l"/>
                <a:tab pos="7073900" algn="l"/>
                <a:tab pos="7523163" algn="l"/>
                <a:tab pos="7972425" algn="l"/>
                <a:tab pos="8421688" algn="l"/>
                <a:tab pos="8870950" algn="l"/>
                <a:tab pos="932021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600"/>
              </a:spcBef>
              <a:spcAft>
                <a:spcPct val="0"/>
              </a:spcAft>
              <a:buClr>
                <a:srgbClr val="D00000"/>
              </a:buClr>
              <a:buSzPct val="75000"/>
              <a:buFont typeface="Wingdings" panose="05000000000000000000" pitchFamily="2" charset="2"/>
              <a:buChar char=""/>
            </a:pPr>
            <a:r>
              <a:rPr lang="fr-FR" altLang="fr-FR" sz="2800">
                <a:solidFill>
                  <a:srgbClr val="000000"/>
                </a:solidFill>
                <a:latin typeface="Comic Sans MS" panose="030F0702030302020204" pitchFamily="66" charset="0"/>
                <a:cs typeface="Times New Roman" panose="02020603050405020304" pitchFamily="18" charset="0"/>
              </a:rPr>
              <a:t>90 euros pour un membre de l’AFU </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a:solidFill>
                  <a:srgbClr val="000000"/>
                </a:solidFill>
                <a:latin typeface="Comic Sans MS" panose="030F0702030302020204" pitchFamily="66" charset="0"/>
                <a:cs typeface="Times New Roman" panose="02020603050405020304" pitchFamily="18" charset="0"/>
              </a:rPr>
              <a:t>250 euros pour un non membre</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a:solidFill>
                  <a:srgbClr val="000000"/>
                </a:solidFill>
                <a:latin typeface="Comic Sans MS" panose="030F0702030302020204" pitchFamily="66" charset="0"/>
                <a:cs typeface="Times New Roman" panose="02020603050405020304" pitchFamily="18" charset="0"/>
              </a:rPr>
              <a:t>Nécessaire au traitement du dossier par l’expert référent.</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a:solidFill>
                  <a:srgbClr val="000000"/>
                </a:solidFill>
                <a:latin typeface="Comic Sans MS" panose="030F0702030302020204" pitchFamily="66" charset="0"/>
                <a:cs typeface="Times New Roman" panose="02020603050405020304" pitchFamily="18" charset="0"/>
              </a:rPr>
              <a:t>Ce dernier est  l'interlocuteur privilégié de l'équipe </a:t>
            </a:r>
          </a:p>
          <a:p>
            <a:pPr defTabSz="449263" fontAlgn="base">
              <a:spcBef>
                <a:spcPts val="600"/>
              </a:spcBef>
              <a:spcAft>
                <a:spcPct val="0"/>
              </a:spcAft>
              <a:buClr>
                <a:srgbClr val="D00000"/>
              </a:buClr>
              <a:buSzPct val="75000"/>
              <a:buFont typeface="Wingdings" panose="05000000000000000000" pitchFamily="2" charset="2"/>
              <a:buChar char=""/>
            </a:pPr>
            <a:r>
              <a:rPr lang="fr-FR" altLang="fr-FR" sz="2800">
                <a:solidFill>
                  <a:srgbClr val="000000"/>
                </a:solidFill>
                <a:latin typeface="Comic Sans MS" panose="030F0702030302020204" pitchFamily="66" charset="0"/>
                <a:cs typeface="Times New Roman" panose="02020603050405020304" pitchFamily="18" charset="0"/>
              </a:rPr>
              <a:t>Il faut le tenir au courant des déclarations d’EIAS et de l’envoi des bilans</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1" name="Text Box 1">
            <a:extLst>
              <a:ext uri="{FF2B5EF4-FFF2-40B4-BE49-F238E27FC236}">
                <a16:creationId xmlns:a16="http://schemas.microsoft.com/office/drawing/2014/main" id="{90A55AAD-EA4E-4D86-8A93-AEE902105DB9}"/>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46082" name="Picture 2">
            <a:extLst>
              <a:ext uri="{FF2B5EF4-FFF2-40B4-BE49-F238E27FC236}">
                <a16:creationId xmlns:a16="http://schemas.microsoft.com/office/drawing/2014/main" id="{F7A61AB5-97EB-4E3F-BD49-1ABA323A22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306639" y="476251"/>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46084" name="Rectangle 4">
            <a:extLst>
              <a:ext uri="{FF2B5EF4-FFF2-40B4-BE49-F238E27FC236}">
                <a16:creationId xmlns:a16="http://schemas.microsoft.com/office/drawing/2014/main" id="{8621F9BD-D430-408D-97F5-0B5FE1F82FB2}"/>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7" name="Image 6">
            <a:extLst>
              <a:ext uri="{FF2B5EF4-FFF2-40B4-BE49-F238E27FC236}">
                <a16:creationId xmlns:a16="http://schemas.microsoft.com/office/drawing/2014/main" id="{DC3D1CA9-535B-4884-8CDE-58D4DC7156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367808" y="5218112"/>
            <a:ext cx="216024" cy="216024"/>
          </a:xfrm>
          <a:prstGeom prst="rect">
            <a:avLst/>
          </a:prstGeom>
        </p:spPr>
      </p:pic>
      <p:pic>
        <p:nvPicPr>
          <p:cNvPr id="12" name="Image 11">
            <a:extLst>
              <a:ext uri="{FF2B5EF4-FFF2-40B4-BE49-F238E27FC236}">
                <a16:creationId xmlns:a16="http://schemas.microsoft.com/office/drawing/2014/main" id="{0DBC2323-A4CA-4184-ADA4-2E527AF48BD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45973" y="5125113"/>
            <a:ext cx="822854" cy="402023"/>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Text Box 1">
            <a:extLst>
              <a:ext uri="{FF2B5EF4-FFF2-40B4-BE49-F238E27FC236}">
                <a16:creationId xmlns:a16="http://schemas.microsoft.com/office/drawing/2014/main" id="{7D6E6127-C400-4D45-A8DA-577BF44A5B5B}"/>
              </a:ext>
            </a:extLst>
          </p:cNvPr>
          <p:cNvSpPr txBox="1">
            <a:spLocks noChangeArrowheads="1"/>
          </p:cNvSpPr>
          <p:nvPr/>
        </p:nvSpPr>
        <p:spPr bwMode="auto">
          <a:xfrm>
            <a:off x="1981201" y="431801"/>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3600" b="1" dirty="0">
                <a:solidFill>
                  <a:srgbClr val="D00000"/>
                </a:solidFill>
                <a:latin typeface="Comic Sans MS" panose="030F0702030302020204" pitchFamily="66" charset="0"/>
                <a:cs typeface="Times New Roman" panose="02020603050405020304" pitchFamily="18" charset="0"/>
              </a:rPr>
              <a:t>DECLARATION DE UN EIAS  </a:t>
            </a:r>
          </a:p>
          <a:p>
            <a:pPr defTabSz="449263" eaLnBrk="0" fontAlgn="base" hangingPunct="0">
              <a:spcBef>
                <a:spcPct val="0"/>
              </a:spcBef>
              <a:spcAft>
                <a:spcPct val="0"/>
              </a:spcAft>
              <a:buSzPct val="100000"/>
            </a:pPr>
            <a:br>
              <a:rPr lang="fr-FR" altLang="fr-FR" sz="2800" b="1" dirty="0">
                <a:solidFill>
                  <a:srgbClr val="D00000"/>
                </a:solidFill>
                <a:latin typeface="Times New Roman" panose="02020603050405020304" pitchFamily="18" charset="0"/>
                <a:cs typeface="Times New Roman" panose="02020603050405020304" pitchFamily="18" charset="0"/>
              </a:rPr>
            </a:br>
            <a:endParaRPr lang="fr-FR" altLang="fr-FR" sz="2800" b="1" dirty="0">
              <a:solidFill>
                <a:srgbClr val="D00000"/>
              </a:solidFill>
              <a:latin typeface="Times New Roman" panose="02020603050405020304" pitchFamily="18" charset="0"/>
              <a:cs typeface="Times New Roman" panose="02020603050405020304" pitchFamily="18" charset="0"/>
            </a:endParaRPr>
          </a:p>
        </p:txBody>
      </p:sp>
      <p:sp>
        <p:nvSpPr>
          <p:cNvPr id="47106" name="Text Box 2">
            <a:extLst>
              <a:ext uri="{FF2B5EF4-FFF2-40B4-BE49-F238E27FC236}">
                <a16:creationId xmlns:a16="http://schemas.microsoft.com/office/drawing/2014/main" id="{EF89E8BE-D95D-4C42-BE14-41E55D7FABBC}"/>
              </a:ext>
            </a:extLst>
          </p:cNvPr>
          <p:cNvSpPr txBox="1">
            <a:spLocks noChangeArrowheads="1"/>
          </p:cNvSpPr>
          <p:nvPr/>
        </p:nvSpPr>
        <p:spPr bwMode="auto">
          <a:xfrm>
            <a:off x="1757680" y="1901824"/>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27025">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84225" algn="l"/>
                <a:tab pos="1233488" algn="l"/>
                <a:tab pos="1682750" algn="l"/>
                <a:tab pos="2132013" algn="l"/>
                <a:tab pos="2581275" algn="l"/>
                <a:tab pos="3030538" algn="l"/>
                <a:tab pos="3479800" algn="l"/>
                <a:tab pos="3929063" algn="l"/>
                <a:tab pos="4378325" algn="l"/>
                <a:tab pos="4827588" algn="l"/>
                <a:tab pos="5276850" algn="l"/>
                <a:tab pos="5732463" algn="l"/>
                <a:tab pos="6175375" algn="l"/>
                <a:tab pos="6624638" algn="l"/>
                <a:tab pos="7073900" algn="l"/>
                <a:tab pos="7523163" algn="l"/>
                <a:tab pos="7972425" algn="l"/>
                <a:tab pos="8421688" algn="l"/>
                <a:tab pos="8870950" algn="l"/>
                <a:tab pos="9320213" algn="l"/>
                <a:tab pos="9428163" algn="l"/>
                <a:tab pos="9877425" algn="l"/>
                <a:tab pos="10326688" algn="l"/>
                <a:tab pos="10775950" algn="l"/>
                <a:tab pos="10777538" algn="l"/>
                <a:tab pos="10779125" algn="l"/>
                <a:tab pos="1078071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lnSpc>
                <a:spcPct val="80000"/>
              </a:lnSpc>
              <a:spcBef>
                <a:spcPts val="800"/>
              </a:spcBef>
              <a:spcAft>
                <a:spcPct val="0"/>
              </a:spcAft>
              <a:buSzPct val="100000"/>
            </a:pPr>
            <a:r>
              <a:rPr lang="fr-FR" altLang="fr-FR" dirty="0">
                <a:solidFill>
                  <a:srgbClr val="000000"/>
                </a:solidFill>
                <a:latin typeface="Comic Sans MS" panose="030F0702030302020204" pitchFamily="66" charset="0"/>
                <a:cs typeface="Times New Roman" panose="02020603050405020304" pitchFamily="18" charset="0"/>
              </a:rPr>
              <a:t>	Le nombre de déclarations d’EIAS exigé est de une pour </a:t>
            </a:r>
            <a:r>
              <a:rPr lang="fr-FR" altLang="fr-FR" b="1" u="sng" dirty="0">
                <a:solidFill>
                  <a:srgbClr val="000000"/>
                </a:solidFill>
                <a:latin typeface="Comic Sans MS" panose="030F0702030302020204" pitchFamily="66" charset="0"/>
                <a:cs typeface="Times New Roman" panose="02020603050405020304" pitchFamily="18" charset="0"/>
              </a:rPr>
              <a:t>chaque</a:t>
            </a:r>
            <a:r>
              <a:rPr lang="fr-FR" altLang="fr-FR" dirty="0">
                <a:solidFill>
                  <a:srgbClr val="000000"/>
                </a:solidFill>
                <a:latin typeface="Comic Sans MS" panose="030F0702030302020204" pitchFamily="66" charset="0"/>
                <a:cs typeface="Times New Roman" panose="02020603050405020304" pitchFamily="18" charset="0"/>
              </a:rPr>
              <a:t> médecin de l'équipe par an (</a:t>
            </a:r>
            <a:r>
              <a:rPr lang="fr-FR" altLang="fr-FR" u="sng" dirty="0">
                <a:solidFill>
                  <a:srgbClr val="000000"/>
                </a:solidFill>
                <a:latin typeface="Comic Sans MS" panose="030F0702030302020204" pitchFamily="66" charset="0"/>
                <a:cs typeface="Times New Roman" panose="02020603050405020304" pitchFamily="18" charset="0"/>
              </a:rPr>
              <a:t>limite de 6</a:t>
            </a:r>
            <a:r>
              <a:rPr lang="fr-FR" altLang="fr-FR" dirty="0">
                <a:solidFill>
                  <a:srgbClr val="000000"/>
                </a:solidFill>
                <a:latin typeface="Comic Sans MS" panose="030F0702030302020204" pitchFamily="66" charset="0"/>
                <a:cs typeface="Times New Roman" panose="02020603050405020304" pitchFamily="18" charset="0"/>
              </a:rPr>
              <a:t>)</a:t>
            </a:r>
          </a:p>
          <a:p>
            <a:pPr defTabSz="449263" eaLnBrk="0" fontAlgn="base" hangingPunct="0">
              <a:lnSpc>
                <a:spcPct val="80000"/>
              </a:lnSpc>
              <a:spcBef>
                <a:spcPts val="800"/>
              </a:spcBef>
              <a:spcAft>
                <a:spcPct val="0"/>
              </a:spcAft>
              <a:buSzPct val="100000"/>
            </a:pPr>
            <a:endParaRPr lang="fr-FR" altLang="fr-FR"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80000"/>
              </a:lnSpc>
              <a:spcBef>
                <a:spcPts val="800"/>
              </a:spcBef>
              <a:spcAft>
                <a:spcPct val="0"/>
              </a:spcAft>
              <a:buSzPct val="100000"/>
            </a:pPr>
            <a:r>
              <a:rPr lang="fr-FR" altLang="fr-FR" dirty="0">
                <a:solidFill>
                  <a:srgbClr val="000000"/>
                </a:solidFill>
                <a:latin typeface="Comic Sans MS" panose="030F0702030302020204" pitchFamily="66" charset="0"/>
                <a:cs typeface="Times New Roman" panose="02020603050405020304" pitchFamily="18" charset="0"/>
              </a:rPr>
              <a:t>+ ces EIAS sont analysés collectivement en </a:t>
            </a:r>
            <a:r>
              <a:rPr lang="fr-FR" altLang="fr-FR" u="sng" dirty="0">
                <a:solidFill>
                  <a:srgbClr val="000000"/>
                </a:solidFill>
                <a:latin typeface="Comic Sans MS" panose="030F0702030302020204" pitchFamily="66" charset="0"/>
                <a:cs typeface="Times New Roman" panose="02020603050405020304" pitchFamily="18" charset="0"/>
              </a:rPr>
              <a:t>RMM</a:t>
            </a:r>
          </a:p>
          <a:p>
            <a:pPr defTabSz="449263" eaLnBrk="0" fontAlgn="base" hangingPunct="0">
              <a:lnSpc>
                <a:spcPct val="80000"/>
              </a:lnSpc>
              <a:spcBef>
                <a:spcPts val="800"/>
              </a:spcBef>
              <a:spcAft>
                <a:spcPct val="0"/>
              </a:spcAft>
              <a:buSzPct val="100000"/>
            </a:pPr>
            <a:endParaRPr lang="fr-FR" altLang="fr-FR" u="sng"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80000"/>
              </a:lnSpc>
              <a:spcBef>
                <a:spcPts val="800"/>
              </a:spcBef>
              <a:spcAft>
                <a:spcPct val="0"/>
              </a:spcAft>
              <a:buSzPct val="100000"/>
            </a:pPr>
            <a:r>
              <a:rPr lang="fr-FR" altLang="fr-FR" dirty="0">
                <a:solidFill>
                  <a:srgbClr val="000000"/>
                </a:solidFill>
                <a:latin typeface="Comic Sans MS" panose="030F0702030302020204" pitchFamily="66" charset="0"/>
                <a:cs typeface="Times New Roman" panose="02020603050405020304" pitchFamily="18" charset="0"/>
              </a:rPr>
              <a:t>+au moins un des EIAS déclarés par an par l'équipe doit être sur une situation à risque identifiée dans le programme de la spécialité:</a:t>
            </a:r>
          </a:p>
          <a:p>
            <a:pPr defTabSz="449263" eaLnBrk="0" fontAlgn="base" hangingPunct="0">
              <a:lnSpc>
                <a:spcPct val="80000"/>
              </a:lnSpc>
              <a:spcBef>
                <a:spcPts val="800"/>
              </a:spcBef>
              <a:spcAft>
                <a:spcPct val="0"/>
              </a:spcAft>
              <a:buSzPct val="100000"/>
            </a:pPr>
            <a:br>
              <a:rPr lang="fr-FR" altLang="fr-FR" sz="1050" dirty="0">
                <a:latin typeface="Comic Sans MS" panose="030F0702030302020204" pitchFamily="66" charset="0"/>
                <a:cs typeface="Arial" panose="020B0604020202020204" pitchFamily="34" charset="0"/>
              </a:rPr>
            </a:br>
            <a:endParaRPr lang="fr-FR" altLang="fr-FR" sz="1050" dirty="0">
              <a:latin typeface="Comic Sans MS" panose="030F0702030302020204" pitchFamily="66" charset="0"/>
              <a:cs typeface="Arial" panose="020B0604020202020204" pitchFamily="34" charset="0"/>
            </a:endParaRPr>
          </a:p>
          <a:p>
            <a:pPr defTabSz="449263" eaLnBrk="0" fontAlgn="base" hangingPunct="0">
              <a:lnSpc>
                <a:spcPct val="80000"/>
              </a:lnSpc>
              <a:spcBef>
                <a:spcPts val="800"/>
              </a:spcBef>
              <a:spcAft>
                <a:spcPct val="0"/>
              </a:spcAft>
              <a:buSzPct val="100000"/>
            </a:pPr>
            <a:endParaRPr lang="fr-FR" altLang="fr-FR" sz="1600" dirty="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80000"/>
              </a:lnSpc>
              <a:spcBef>
                <a:spcPts val="800"/>
              </a:spcBef>
              <a:spcAft>
                <a:spcPct val="0"/>
              </a:spcAft>
              <a:buSzPct val="100000"/>
            </a:pPr>
            <a:endParaRPr lang="fr-FR" altLang="fr-FR" sz="1600" dirty="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a:extLst>
              <a:ext uri="{FF2B5EF4-FFF2-40B4-BE49-F238E27FC236}">
                <a16:creationId xmlns:a16="http://schemas.microsoft.com/office/drawing/2014/main" id="{A631D7AB-8D60-44E8-8EAA-D01857119D35}"/>
              </a:ext>
            </a:extLst>
          </p:cNvPr>
          <p:cNvSpPr txBox="1">
            <a:spLocks noChangeArrowheads="1"/>
          </p:cNvSpPr>
          <p:nvPr/>
        </p:nvSpPr>
        <p:spPr bwMode="auto">
          <a:xfrm>
            <a:off x="1885301" y="556466"/>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spcBef>
                <a:spcPts val="8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000">
                <a:solidFill>
                  <a:srgbClr val="000000"/>
                </a:solidFill>
                <a:latin typeface="Arial" panose="020B0604020202020204" pitchFamily="34" charset="0"/>
                <a:cs typeface="Arial" panose="020B0604020202020204" pitchFamily="34" charset="0"/>
              </a:defRPr>
            </a:lvl9pPr>
          </a:lstStyle>
          <a:p>
            <a:pPr algn="ctr" defTabSz="449263" eaLnBrk="0" fontAlgn="base" hangingPunct="0">
              <a:spcBef>
                <a:spcPct val="0"/>
              </a:spcBef>
              <a:spcAft>
                <a:spcPct val="0"/>
              </a:spcAft>
            </a:pPr>
            <a:r>
              <a:rPr lang="fr-FR" altLang="fr-FR" sz="3600" b="1" dirty="0">
                <a:solidFill>
                  <a:srgbClr val="D00000"/>
                </a:solidFill>
                <a:latin typeface="Comic Sans MS" panose="030F0702030302020204" pitchFamily="66" charset="0"/>
                <a:cs typeface="Times New Roman" panose="02020603050405020304" pitchFamily="18" charset="0"/>
              </a:rPr>
              <a:t>DECLARATION DE UN EIAS  </a:t>
            </a:r>
          </a:p>
          <a:p>
            <a:pPr algn="ctr" defTabSz="449263" eaLnBrk="0" fontAlgn="base" hangingPunct="0">
              <a:spcBef>
                <a:spcPct val="0"/>
              </a:spcBef>
              <a:spcAft>
                <a:spcPct val="0"/>
              </a:spcAft>
              <a:buClrTx/>
            </a:pPr>
            <a:br>
              <a:rPr lang="fr-FR" altLang="fr-FR" sz="2800" b="1" dirty="0">
                <a:solidFill>
                  <a:srgbClr val="D00000"/>
                </a:solidFill>
                <a:latin typeface="Times New Roman" panose="02020603050405020304" pitchFamily="18" charset="0"/>
                <a:cs typeface="Times New Roman" panose="02020603050405020304" pitchFamily="18" charset="0"/>
              </a:rPr>
            </a:br>
            <a:endParaRPr lang="fr-FR" altLang="fr-FR" sz="2800" b="1" dirty="0">
              <a:solidFill>
                <a:srgbClr val="D00000"/>
              </a:solidFill>
              <a:latin typeface="Times New Roman" panose="02020603050405020304" pitchFamily="18" charset="0"/>
              <a:cs typeface="Times New Roman" panose="02020603050405020304" pitchFamily="18" charset="0"/>
            </a:endParaRPr>
          </a:p>
        </p:txBody>
      </p:sp>
      <p:sp>
        <p:nvSpPr>
          <p:cNvPr id="11267" name="Text Box 2">
            <a:extLst>
              <a:ext uri="{FF2B5EF4-FFF2-40B4-BE49-F238E27FC236}">
                <a16:creationId xmlns:a16="http://schemas.microsoft.com/office/drawing/2014/main" id="{35DACAFF-3284-4BEB-839A-06D7BF9DEB8A}"/>
              </a:ext>
            </a:extLst>
          </p:cNvPr>
          <p:cNvSpPr txBox="1">
            <a:spLocks noChangeArrowheads="1"/>
          </p:cNvSpPr>
          <p:nvPr/>
        </p:nvSpPr>
        <p:spPr bwMode="auto">
          <a:xfrm>
            <a:off x="1981201" y="2060849"/>
            <a:ext cx="8228012"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19088">
              <a:spcBef>
                <a:spcPts val="8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3200">
                <a:solidFill>
                  <a:srgbClr val="000000"/>
                </a:solidFill>
                <a:latin typeface="Arial" panose="020B0604020202020204" pitchFamily="34" charset="0"/>
                <a:cs typeface="Arial" panose="020B0604020202020204" pitchFamily="34" charset="0"/>
              </a:defRPr>
            </a:lvl1pPr>
            <a:lvl2pPr>
              <a:spcBef>
                <a:spcPts val="7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800">
                <a:solidFill>
                  <a:srgbClr val="000000"/>
                </a:solidFill>
                <a:latin typeface="Arial" panose="020B0604020202020204" pitchFamily="34" charset="0"/>
                <a:cs typeface="Arial" panose="020B0604020202020204" pitchFamily="34" charset="0"/>
              </a:defRPr>
            </a:lvl2pPr>
            <a:lvl3pPr>
              <a:spcBef>
                <a:spcPts val="6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000000"/>
                </a:solidFill>
                <a:latin typeface="Arial" panose="020B0604020202020204" pitchFamily="34" charset="0"/>
                <a:cs typeface="Arial" panose="020B0604020202020204" pitchFamily="34" charset="0"/>
              </a:defRPr>
            </a:lvl3pPr>
            <a:lvl4pPr>
              <a:spcBef>
                <a:spcPts val="5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4pPr>
            <a:lvl5pPr>
              <a:spcBef>
                <a:spcPts val="500"/>
              </a:spcBef>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5pPr>
            <a:lvl6pPr marL="25146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6pPr>
            <a:lvl7pPr marL="29718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7pPr>
            <a:lvl8pPr marL="34290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8pPr>
            <a:lvl9pPr marL="3886200" indent="-228600" defTabSz="449263" eaLnBrk="0" fontAlgn="base" hangingPunct="0">
              <a:spcBef>
                <a:spcPts val="50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000">
                <a:solidFill>
                  <a:srgbClr val="000000"/>
                </a:solidFill>
                <a:latin typeface="Arial" panose="020B0604020202020204" pitchFamily="34" charset="0"/>
                <a:cs typeface="Arial" panose="020B0604020202020204" pitchFamily="34" charset="0"/>
              </a:defRPr>
            </a:lvl9pPr>
          </a:lstStyle>
          <a:p>
            <a:pPr defTabSz="449263" eaLnBrk="0" fontAlgn="base" hangingPunct="0">
              <a:lnSpc>
                <a:spcPct val="80000"/>
              </a:lnSpc>
              <a:spcAft>
                <a:spcPct val="0"/>
              </a:spcAft>
              <a:buClrTx/>
            </a:pPr>
            <a:r>
              <a:rPr lang="fr-FR" altLang="fr-FR" sz="1800" u="sng" dirty="0">
                <a:latin typeface="Comic Sans MS" panose="030F0702030302020204" pitchFamily="66" charset="0"/>
                <a:cs typeface="Times New Roman" panose="02020603050405020304" pitchFamily="18" charset="0"/>
              </a:rPr>
              <a:t>Situation à risque identifiée dans le programme de la spécialité</a:t>
            </a:r>
            <a:r>
              <a:rPr lang="fr-FR" altLang="fr-FR" sz="1800" dirty="0">
                <a:latin typeface="Comic Sans MS" panose="030F0702030302020204" pitchFamily="66" charset="0"/>
                <a:cs typeface="Times New Roman" panose="02020603050405020304" pitchFamily="18" charset="0"/>
              </a:rPr>
              <a:t>:</a:t>
            </a:r>
          </a:p>
          <a:p>
            <a:pPr defTabSz="449263" eaLnBrk="0" fontAlgn="base" hangingPunct="0">
              <a:lnSpc>
                <a:spcPct val="80000"/>
              </a:lnSpc>
              <a:spcAft>
                <a:spcPct val="0"/>
              </a:spcAft>
              <a:buClrTx/>
            </a:pPr>
            <a:endParaRPr lang="fr-FR" altLang="fr-FR" sz="18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cs typeface="Times New Roman" panose="02020603050405020304" pitchFamily="18" charset="0"/>
              </a:rPr>
              <a:t>Incidents liés aux soins dans le cadre de la chirurgie ambulatoire </a:t>
            </a:r>
          </a:p>
          <a:p>
            <a:pPr marL="23812" indent="0" defTabSz="449263" eaLnBrk="0" fontAlgn="base" hangingPunct="0">
              <a:lnSpc>
                <a:spcPct val="80000"/>
              </a:lnSpc>
              <a:spcAft>
                <a:spcPct val="0"/>
              </a:spcAft>
              <a:buClrTx/>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cs typeface="Times New Roman" panose="02020603050405020304" pitchFamily="18" charset="0"/>
              </a:rPr>
              <a:t>Défaillance de la communication entre les intervenants médicaux en situation </a:t>
            </a:r>
            <a:r>
              <a:rPr lang="fr-FR" altLang="fr-FR" sz="1400" dirty="0" err="1">
                <a:latin typeface="Comic Sans MS" panose="030F0702030302020204" pitchFamily="66" charset="0"/>
                <a:cs typeface="Times New Roman" panose="02020603050405020304" pitchFamily="18" charset="0"/>
              </a:rPr>
              <a:t>péri-opératoire</a:t>
            </a:r>
            <a:endParaRPr lang="fr-FR" altLang="fr-FR" sz="1400" dirty="0">
              <a:latin typeface="Comic Sans MS" panose="030F0702030302020204" pitchFamily="66" charset="0"/>
              <a:cs typeface="Times New Roman" panose="02020603050405020304" pitchFamily="18" charset="0"/>
            </a:endParaRPr>
          </a:p>
          <a:p>
            <a:pPr marL="23812" indent="0" defTabSz="449263" eaLnBrk="0" fontAlgn="base" hangingPunct="0">
              <a:lnSpc>
                <a:spcPct val="80000"/>
              </a:lnSpc>
              <a:spcAft>
                <a:spcPct val="0"/>
              </a:spcAft>
              <a:buClrTx/>
            </a:pPr>
            <a:r>
              <a:rPr lang="fr-FR" altLang="fr-FR" sz="1400" dirty="0">
                <a:latin typeface="Comic Sans MS" panose="030F0702030302020204" pitchFamily="66" charset="0"/>
                <a:cs typeface="Times New Roman" panose="02020603050405020304" pitchFamily="18" charset="0"/>
              </a:rPr>
              <a:t> </a:t>
            </a: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cs typeface="Times New Roman" panose="02020603050405020304" pitchFamily="18" charset="0"/>
              </a:rPr>
              <a:t>Défaillance de la prise en charge d’un patient sous anticoagulant ou anti agrégant plaquettaire</a:t>
            </a:r>
          </a:p>
          <a:p>
            <a:pPr defTabSz="449263" eaLnBrk="0" fontAlgn="base" hangingPunct="0">
              <a:lnSpc>
                <a:spcPct val="80000"/>
              </a:lnSpc>
              <a:spcAft>
                <a:spcPct val="0"/>
              </a:spcAft>
              <a:buClrTx/>
              <a:buFontTx/>
              <a:buChar char="-"/>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cs typeface="Times New Roman" panose="02020603050405020304" pitchFamily="18" charset="0"/>
              </a:rPr>
              <a:t>Situation </a:t>
            </a:r>
            <a:r>
              <a:rPr lang="fr-FR" altLang="fr-FR" sz="1400" dirty="0" err="1">
                <a:latin typeface="Comic Sans MS" panose="030F0702030302020204" pitchFamily="66" charset="0"/>
                <a:cs typeface="Times New Roman" panose="02020603050405020304" pitchFamily="18" charset="0"/>
              </a:rPr>
              <a:t>tunellisante</a:t>
            </a:r>
            <a:r>
              <a:rPr lang="fr-FR" altLang="fr-FR" sz="1400" dirty="0">
                <a:latin typeface="Comic Sans MS" panose="030F0702030302020204" pitchFamily="66" charset="0"/>
              </a:rPr>
              <a:t>« </a:t>
            </a:r>
            <a:r>
              <a:rPr lang="fr-FR" altLang="fr-FR" sz="1400" i="1" dirty="0">
                <a:latin typeface="Comic Sans MS" panose="030F0702030302020204" pitchFamily="66" charset="0"/>
              </a:rPr>
              <a:t>une situation à risque, pendant laquelle nous ne voyons pas les signaux qui devraient nous faire modifier notre attitude</a:t>
            </a:r>
            <a:r>
              <a:rPr lang="fr-FR" altLang="fr-FR" sz="1400" dirty="0">
                <a:latin typeface="Comic Sans MS" panose="030F0702030302020204" pitchFamily="66" charset="0"/>
              </a:rPr>
              <a:t> »</a:t>
            </a:r>
          </a:p>
          <a:p>
            <a:pPr marL="23812" indent="0" defTabSz="449263" eaLnBrk="0" fontAlgn="base" hangingPunct="0">
              <a:lnSpc>
                <a:spcPct val="80000"/>
              </a:lnSpc>
              <a:spcAft>
                <a:spcPct val="0"/>
              </a:spcAft>
              <a:buClrTx/>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cs typeface="Times New Roman" panose="02020603050405020304" pitchFamily="18" charset="0"/>
              </a:rPr>
              <a:t>Incidents </a:t>
            </a:r>
            <a:r>
              <a:rPr lang="fr-FR" altLang="fr-FR" sz="1400" dirty="0">
                <a:latin typeface="Comic Sans MS" panose="030F0702030302020204" pitchFamily="66" charset="0"/>
              </a:rPr>
              <a:t>liés à l'utilisation des énergies lasers </a:t>
            </a:r>
          </a:p>
          <a:p>
            <a:pPr marL="23812" indent="0" defTabSz="449263" eaLnBrk="0" fontAlgn="base" hangingPunct="0">
              <a:lnSpc>
                <a:spcPct val="80000"/>
              </a:lnSpc>
              <a:spcAft>
                <a:spcPct val="0"/>
              </a:spcAft>
              <a:buClrTx/>
            </a:pPr>
            <a:endParaRPr lang="fr-FR" altLang="fr-FR" sz="1400" dirty="0">
              <a:latin typeface="Comic Sans MS" panose="030F0702030302020204" pitchFamily="66" charset="0"/>
            </a:endParaRPr>
          </a:p>
          <a:p>
            <a:pPr defTabSz="449263" eaLnBrk="0" fontAlgn="base" hangingPunct="0">
              <a:lnSpc>
                <a:spcPct val="80000"/>
              </a:lnSpc>
              <a:spcAft>
                <a:spcPct val="0"/>
              </a:spcAft>
              <a:buClrTx/>
              <a:buFontTx/>
              <a:buChar char="-"/>
            </a:pPr>
            <a:r>
              <a:rPr lang="fr-FR" altLang="fr-FR" sz="1400" dirty="0">
                <a:latin typeface="Comic Sans MS" panose="030F0702030302020204" pitchFamily="66" charset="0"/>
              </a:rPr>
              <a:t>Incidents liés à l'utilisation de l’électrochirurgie </a:t>
            </a:r>
          </a:p>
          <a:p>
            <a:pPr defTabSz="449263" eaLnBrk="0" fontAlgn="base" hangingPunct="0">
              <a:lnSpc>
                <a:spcPct val="80000"/>
              </a:lnSpc>
              <a:spcAft>
                <a:spcPct val="0"/>
              </a:spcAft>
              <a:buClrTx/>
            </a:pPr>
            <a:endParaRPr lang="fr-FR" altLang="fr-FR" sz="1400" dirty="0">
              <a:latin typeface="Comic Sans MS" panose="030F0702030302020204" pitchFamily="66" charset="0"/>
              <a:cs typeface="Times New Roman" panose="02020603050405020304" pitchFamily="18" charset="0"/>
            </a:endParaRPr>
          </a:p>
          <a:p>
            <a:pPr defTabSz="449263" eaLnBrk="0" fontAlgn="base" hangingPunct="0">
              <a:lnSpc>
                <a:spcPct val="80000"/>
              </a:lnSpc>
              <a:spcAft>
                <a:spcPct val="0"/>
              </a:spcAft>
              <a:buClrTx/>
            </a:pPr>
            <a:br>
              <a:rPr lang="fr-FR" altLang="fr-FR" sz="1000" dirty="0">
                <a:latin typeface="Comic Sans MS" panose="030F0702030302020204" pitchFamily="66" charset="0"/>
              </a:rPr>
            </a:br>
            <a:endParaRPr lang="fr-FR" altLang="fr-FR" sz="1000" dirty="0">
              <a:latin typeface="Comic Sans MS" panose="030F0702030302020204" pitchFamily="66" charset="0"/>
            </a:endParaRPr>
          </a:p>
          <a:p>
            <a:pPr defTabSz="449263" eaLnBrk="0" fontAlgn="base" hangingPunct="0">
              <a:spcAft>
                <a:spcPct val="0"/>
              </a:spcAft>
            </a:pPr>
            <a:br>
              <a:rPr lang="fr-FR" altLang="fr-FR" dirty="0"/>
            </a:br>
            <a:endParaRPr lang="fr-FR" altLang="fr-FR" sz="1800" dirty="0">
              <a:latin typeface="Comic Sans MS" panose="030F0702030302020204" pitchFamily="66" charset="0"/>
              <a:cs typeface="Times New Roman" panose="02020603050405020304" pitchFamily="18" charset="0"/>
            </a:endParaRPr>
          </a:p>
        </p:txBody>
      </p:sp>
      <p:pic>
        <p:nvPicPr>
          <p:cNvPr id="9" name="Image 8">
            <a:extLst>
              <a:ext uri="{FF2B5EF4-FFF2-40B4-BE49-F238E27FC236}">
                <a16:creationId xmlns:a16="http://schemas.microsoft.com/office/drawing/2014/main" id="{7B1DD0A4-4A11-45F7-BBDE-CF1F46C8818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05113" y="4550149"/>
            <a:ext cx="814675" cy="512388"/>
          </a:xfrm>
          <a:prstGeom prst="rect">
            <a:avLst/>
          </a:prstGeom>
        </p:spPr>
      </p:pic>
      <p:pic>
        <p:nvPicPr>
          <p:cNvPr id="11" name="Image 10">
            <a:extLst>
              <a:ext uri="{FF2B5EF4-FFF2-40B4-BE49-F238E27FC236}">
                <a16:creationId xmlns:a16="http://schemas.microsoft.com/office/drawing/2014/main" id="{14AA8580-D3D3-46E1-9875-4FE05C28CD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4496" y="5229816"/>
            <a:ext cx="801428" cy="504056"/>
          </a:xfrm>
          <a:prstGeom prst="rect">
            <a:avLst/>
          </a:prstGeom>
        </p:spPr>
      </p:pic>
      <p:pic>
        <p:nvPicPr>
          <p:cNvPr id="13" name="Image 12">
            <a:extLst>
              <a:ext uri="{FF2B5EF4-FFF2-40B4-BE49-F238E27FC236}">
                <a16:creationId xmlns:a16="http://schemas.microsoft.com/office/drawing/2014/main" id="{9A561CC1-CE34-44D0-A09B-E3BA683BC7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76896" y="5733872"/>
            <a:ext cx="801428" cy="504056"/>
          </a:xfrm>
          <a:prstGeom prst="rect">
            <a:avLst/>
          </a:prstGeom>
        </p:spPr>
      </p:pic>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29" name="Text Box 1">
            <a:extLst>
              <a:ext uri="{FF2B5EF4-FFF2-40B4-BE49-F238E27FC236}">
                <a16:creationId xmlns:a16="http://schemas.microsoft.com/office/drawing/2014/main" id="{A60C2453-FCCE-47F5-9630-9CC6F5828EE3}"/>
              </a:ext>
            </a:extLst>
          </p:cNvPr>
          <p:cNvSpPr txBox="1">
            <a:spLocks noChangeArrowheads="1"/>
          </p:cNvSpPr>
          <p:nvPr/>
        </p:nvSpPr>
        <p:spPr bwMode="auto">
          <a:xfrm>
            <a:off x="1981201" y="431801"/>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3600" b="1">
                <a:solidFill>
                  <a:srgbClr val="D00000"/>
                </a:solidFill>
                <a:latin typeface="Comic Sans MS" panose="030F0702030302020204" pitchFamily="66" charset="0"/>
                <a:cs typeface="Times New Roman" panose="02020603050405020304" pitchFamily="18" charset="0"/>
              </a:rPr>
              <a:t>DECLARATION DE UN EIAS </a:t>
            </a:r>
          </a:p>
          <a:p>
            <a:pPr defTabSz="449263" eaLnBrk="0" fontAlgn="base" hangingPunct="0">
              <a:spcBef>
                <a:spcPct val="0"/>
              </a:spcBef>
              <a:spcAft>
                <a:spcPct val="0"/>
              </a:spcAft>
              <a:buSzPct val="100000"/>
            </a:pPr>
            <a:br>
              <a:rPr lang="fr-FR" altLang="fr-FR" sz="2800" b="1">
                <a:solidFill>
                  <a:srgbClr val="D00000"/>
                </a:solidFill>
                <a:latin typeface="Times New Roman" panose="02020603050405020304" pitchFamily="18" charset="0"/>
                <a:cs typeface="Times New Roman" panose="02020603050405020304" pitchFamily="18" charset="0"/>
              </a:rPr>
            </a:br>
            <a:endParaRPr lang="fr-FR" altLang="fr-FR" sz="2800" b="1">
              <a:solidFill>
                <a:srgbClr val="D00000"/>
              </a:solidFill>
              <a:latin typeface="Times New Roman" panose="02020603050405020304" pitchFamily="18" charset="0"/>
              <a:cs typeface="Times New Roman" panose="02020603050405020304" pitchFamily="18" charset="0"/>
            </a:endParaRPr>
          </a:p>
        </p:txBody>
      </p:sp>
      <p:sp>
        <p:nvSpPr>
          <p:cNvPr id="48130" name="Text Box 2">
            <a:extLst>
              <a:ext uri="{FF2B5EF4-FFF2-40B4-BE49-F238E27FC236}">
                <a16:creationId xmlns:a16="http://schemas.microsoft.com/office/drawing/2014/main" id="{089242DB-9465-4434-8873-FD8B4EDFD8D8}"/>
              </a:ext>
            </a:extLst>
          </p:cNvPr>
          <p:cNvSpPr txBox="1">
            <a:spLocks noChangeArrowheads="1"/>
          </p:cNvSpPr>
          <p:nvPr/>
        </p:nvSpPr>
        <p:spPr bwMode="auto">
          <a:xfrm>
            <a:off x="1981201" y="1989139"/>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27025">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fontAlgn="base">
              <a:spcBef>
                <a:spcPts val="600"/>
              </a:spcBef>
              <a:spcAft>
                <a:spcPct val="0"/>
              </a:spcAft>
              <a:buSzPct val="100000"/>
            </a:pPr>
            <a:r>
              <a:rPr lang="fr-FR" altLang="fr-FR" sz="1800" b="1" u="sng">
                <a:solidFill>
                  <a:srgbClr val="000000"/>
                </a:solidFill>
                <a:latin typeface="Comic Sans MS" panose="030F0702030302020204" pitchFamily="66" charset="0"/>
                <a:cs typeface="Times New Roman" panose="02020603050405020304" pitchFamily="18" charset="0"/>
              </a:rPr>
              <a:t>Definition EIAS</a:t>
            </a:r>
          </a:p>
          <a:p>
            <a:pPr defTabSz="449263" fontAlgn="base">
              <a:spcBef>
                <a:spcPts val="600"/>
              </a:spcBef>
              <a:spcAft>
                <a:spcPct val="0"/>
              </a:spcAft>
              <a:buSzPct val="100000"/>
            </a:pPr>
            <a:r>
              <a:rPr lang="fr-FR" altLang="fr-FR" sz="1800">
                <a:solidFill>
                  <a:srgbClr val="000000"/>
                </a:solidFill>
                <a:latin typeface="Comic Sans MS" panose="030F0702030302020204" pitchFamily="66" charset="0"/>
                <a:cs typeface="Times New Roman" panose="02020603050405020304" pitchFamily="18" charset="0"/>
              </a:rPr>
              <a:t>« Un évènement indésirable est un évènement ou une circonstance associé aux soins qui aurait pu entraîner ou a entraîné une atteinte pour un patient et dont on souhaite qu’il ne se produise pas de nouveau ». </a:t>
            </a:r>
          </a:p>
          <a:p>
            <a:pPr defTabSz="449263" fontAlgn="base">
              <a:spcBef>
                <a:spcPts val="600"/>
              </a:spcBef>
              <a:spcAft>
                <a:spcPct val="0"/>
              </a:spcAft>
              <a:buSzPct val="100000"/>
            </a:pPr>
            <a:r>
              <a:rPr lang="fr-FR" altLang="fr-FR" sz="1800">
                <a:solidFill>
                  <a:srgbClr val="000000"/>
                </a:solidFill>
                <a:latin typeface="Comic Sans MS" panose="030F0702030302020204" pitchFamily="66" charset="0"/>
                <a:cs typeface="Times New Roman" panose="02020603050405020304" pitchFamily="18" charset="0"/>
              </a:rPr>
              <a:t>Le périmètre d’un EIAS inclut le dysfonctionnement de l’organisation, l’aléa (inattendu) et l’erreur (qui peut être évitée et qui peut ou non entrainer un dommage pour le patient).Un EIAS peut aller du presqu’évènement (car récupéré à temps) à l’évènement indésirable grave mettant en jeu le pronostic vital du patient. </a:t>
            </a:r>
          </a:p>
          <a:p>
            <a:pPr defTabSz="449263" fontAlgn="base">
              <a:spcBef>
                <a:spcPts val="600"/>
              </a:spcBef>
              <a:spcAft>
                <a:spcPct val="0"/>
              </a:spcAft>
              <a:buSzPct val="100000"/>
            </a:pPr>
            <a:r>
              <a:rPr lang="fr-FR" altLang="fr-FR" sz="1800">
                <a:solidFill>
                  <a:srgbClr val="000000"/>
                </a:solidFill>
                <a:latin typeface="Comic Sans MS" panose="030F0702030302020204" pitchFamily="66" charset="0"/>
                <a:cs typeface="Times New Roman" panose="02020603050405020304" pitchFamily="18" charset="0"/>
              </a:rPr>
              <a:t>Un EIAS peut avoir plusieurs causes. </a:t>
            </a:r>
          </a:p>
          <a:p>
            <a:pPr defTabSz="449263" fontAlgn="base">
              <a:spcBef>
                <a:spcPts val="600"/>
              </a:spcBef>
              <a:spcAft>
                <a:spcPct val="0"/>
              </a:spcAft>
              <a:buSzPct val="100000"/>
            </a:pPr>
            <a:r>
              <a:rPr lang="fr-FR" altLang="fr-FR" sz="1800">
                <a:solidFill>
                  <a:srgbClr val="000000"/>
                </a:solidFill>
                <a:latin typeface="Comic Sans MS" panose="030F0702030302020204" pitchFamily="66" charset="0"/>
                <a:cs typeface="Times New Roman" panose="02020603050405020304" pitchFamily="18" charset="0"/>
              </a:rPr>
              <a:t>On distingue habituellement la cause immédiate (la défaillance constatée à l’origine de l’EIAS, souvent évidente) des causes profondes (ou causes latentes) qui conribuent à la survenue de l’EIAS et qu’il faut rechercher systématiquement par une analyse approfondie. </a:t>
            </a:r>
          </a:p>
          <a:p>
            <a:pPr defTabSz="449263" eaLnBrk="0" fontAlgn="base" hangingPunct="0">
              <a:lnSpc>
                <a:spcPct val="80000"/>
              </a:lnSpc>
              <a:spcBef>
                <a:spcPts val="800"/>
              </a:spcBef>
              <a:spcAft>
                <a:spcPct val="0"/>
              </a:spcAft>
              <a:buSzPct val="100000"/>
            </a:pPr>
            <a:r>
              <a:rPr lang="fr-FR" altLang="fr-FR" sz="1800">
                <a:solidFill>
                  <a:srgbClr val="000000"/>
                </a:solidFill>
                <a:latin typeface="Comic Sans MS" panose="030F0702030302020204" pitchFamily="66" charset="0"/>
                <a:cs typeface="Times New Roman" panose="02020603050405020304" pitchFamily="18" charset="0"/>
              </a:rPr>
              <a:t>“</a:t>
            </a:r>
          </a:p>
          <a:p>
            <a:pPr defTabSz="449263" eaLnBrk="0" fontAlgn="base" hangingPunct="0">
              <a:lnSpc>
                <a:spcPct val="80000"/>
              </a:lnSpc>
              <a:spcBef>
                <a:spcPts val="800"/>
              </a:spcBef>
              <a:spcAft>
                <a:spcPct val="0"/>
              </a:spcAft>
              <a:buSzPct val="100000"/>
            </a:pPr>
            <a:endParaRPr lang="fr-FR" altLang="fr-FR" sz="1600">
              <a:solidFill>
                <a:srgbClr val="000000"/>
              </a:solidFill>
              <a:latin typeface="Comic Sans MS" panose="030F0702030302020204" pitchFamily="66" charset="0"/>
              <a:cs typeface="Times New Roman" panose="02020603050405020304" pitchFamily="18" charset="0"/>
            </a:endParaRPr>
          </a:p>
          <a:p>
            <a:pPr defTabSz="449263" eaLnBrk="0" fontAlgn="base" hangingPunct="0">
              <a:lnSpc>
                <a:spcPct val="80000"/>
              </a:lnSpc>
              <a:spcBef>
                <a:spcPts val="800"/>
              </a:spcBef>
              <a:spcAft>
                <a:spcPct val="0"/>
              </a:spcAft>
              <a:buSzPct val="100000"/>
            </a:pPr>
            <a:endParaRPr lang="fr-FR" altLang="fr-FR" sz="1600">
              <a:solidFill>
                <a:srgbClr val="000000"/>
              </a:solidFill>
              <a:latin typeface="Comic Sans MS" panose="030F0702030302020204" pitchFamily="66" charset="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7" name="Text Box 1">
            <a:extLst>
              <a:ext uri="{FF2B5EF4-FFF2-40B4-BE49-F238E27FC236}">
                <a16:creationId xmlns:a16="http://schemas.microsoft.com/office/drawing/2014/main" id="{31E3589F-E987-4BA1-A95B-043B993718B9}"/>
              </a:ext>
            </a:extLst>
          </p:cNvPr>
          <p:cNvSpPr txBox="1">
            <a:spLocks noChangeArrowheads="1"/>
          </p:cNvSpPr>
          <p:nvPr/>
        </p:nvSpPr>
        <p:spPr bwMode="auto">
          <a:xfrm>
            <a:off x="1981201" y="431801"/>
            <a:ext cx="8228013" cy="22272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3600" b="1">
                <a:solidFill>
                  <a:srgbClr val="D00000"/>
                </a:solidFill>
                <a:latin typeface="Comic Sans MS" panose="030F0702030302020204" pitchFamily="66" charset="0"/>
                <a:cs typeface="Times New Roman" panose="02020603050405020304" pitchFamily="18" charset="0"/>
              </a:rPr>
              <a:t>DECLARATION DES EIAS : QUEL INTERÊT ?</a:t>
            </a:r>
            <a:br>
              <a:rPr lang="fr-FR" altLang="fr-FR" sz="2800" b="1">
                <a:solidFill>
                  <a:srgbClr val="D00000"/>
                </a:solidFill>
                <a:latin typeface="Times New Roman" panose="02020603050405020304" pitchFamily="18" charset="0"/>
                <a:cs typeface="Times New Roman" panose="02020603050405020304" pitchFamily="18" charset="0"/>
              </a:rPr>
            </a:br>
            <a:endParaRPr lang="fr-FR" altLang="fr-FR" sz="2800" b="1">
              <a:solidFill>
                <a:srgbClr val="D00000"/>
              </a:solidFill>
              <a:latin typeface="Times New Roman" panose="02020603050405020304" pitchFamily="18" charset="0"/>
              <a:cs typeface="Times New Roman" panose="02020603050405020304" pitchFamily="18" charset="0"/>
            </a:endParaRPr>
          </a:p>
        </p:txBody>
      </p:sp>
      <p:sp>
        <p:nvSpPr>
          <p:cNvPr id="50178" name="Text Box 2">
            <a:extLst>
              <a:ext uri="{FF2B5EF4-FFF2-40B4-BE49-F238E27FC236}">
                <a16:creationId xmlns:a16="http://schemas.microsoft.com/office/drawing/2014/main" id="{73B337A0-1F34-4F35-9144-30915C0846D3}"/>
              </a:ext>
            </a:extLst>
          </p:cNvPr>
          <p:cNvSpPr txBox="1">
            <a:spLocks noChangeArrowheads="1"/>
          </p:cNvSpPr>
          <p:nvPr/>
        </p:nvSpPr>
        <p:spPr bwMode="auto">
          <a:xfrm>
            <a:off x="2012951" y="2060576"/>
            <a:ext cx="8228013" cy="45243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lstStyle>
            <a:lvl1pPr marL="342900" indent="-325438">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1pPr>
            <a:lvl2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2pPr>
            <a:lvl3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3pPr>
            <a:lvl4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4pPr>
            <a:lvl5pPr>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342900" algn="l"/>
                <a:tab pos="790575" algn="l"/>
                <a:tab pos="1239838" algn="l"/>
                <a:tab pos="1689100" algn="l"/>
                <a:tab pos="2138363" algn="l"/>
                <a:tab pos="2587625" algn="l"/>
                <a:tab pos="3036888" algn="l"/>
                <a:tab pos="3486150" algn="l"/>
                <a:tab pos="3935413" algn="l"/>
                <a:tab pos="4384675" algn="l"/>
                <a:tab pos="4833938" algn="l"/>
                <a:tab pos="5283200" algn="l"/>
                <a:tab pos="5732463" algn="l"/>
                <a:tab pos="6181725" algn="l"/>
                <a:tab pos="6630988" algn="l"/>
                <a:tab pos="7080250" algn="l"/>
                <a:tab pos="7529513" algn="l"/>
                <a:tab pos="7978775" algn="l"/>
                <a:tab pos="8428038" algn="l"/>
                <a:tab pos="8877300" algn="l"/>
                <a:tab pos="9326563" algn="l"/>
              </a:tabLst>
              <a:defRPr sz="2400">
                <a:solidFill>
                  <a:srgbClr val="FFFFFF"/>
                </a:solidFill>
                <a:latin typeface="Arial" panose="020B0604020202020204" pitchFamily="34" charset="0"/>
                <a:ea typeface="ＭＳ Ｐゴシック" panose="020B0600070205080204" pitchFamily="34" charset="-128"/>
              </a:defRPr>
            </a:lvl9pPr>
          </a:lstStyle>
          <a:p>
            <a:pPr defTabSz="449263" eaLnBrk="0" fontAlgn="base" hangingPunct="0">
              <a:spcBef>
                <a:spcPct val="0"/>
              </a:spcBef>
              <a:spcAft>
                <a:spcPct val="0"/>
              </a:spcAft>
              <a:buSzPct val="100000"/>
            </a:pPr>
            <a:r>
              <a:rPr lang="fr-FR" altLang="fr-FR" sz="1800">
                <a:solidFill>
                  <a:srgbClr val="000000"/>
                </a:solidFill>
                <a:latin typeface="Comic Sans MS" panose="030F0702030302020204" pitchFamily="66" charset="0"/>
                <a:cs typeface="Arial" panose="020B0604020202020204" pitchFamily="34" charset="0"/>
              </a:rPr>
              <a:t>La base de retour d’expérience du dispositif d’accréditation des médecins et des équipes médicales, appelée base REX, collecte des évènements porteurs de risque (EPR), et plus largement les évènements indésirables associés aux soins (EIAS). </a:t>
            </a:r>
          </a:p>
          <a:p>
            <a:pPr defTabSz="449263" eaLnBrk="0" fontAlgn="base" hangingPunct="0">
              <a:spcBef>
                <a:spcPct val="0"/>
              </a:spcBef>
              <a:spcAft>
                <a:spcPct val="0"/>
              </a:spcAft>
              <a:buSzPct val="100000"/>
            </a:pPr>
            <a:r>
              <a:rPr lang="fr-FR" altLang="fr-FR" sz="1800">
                <a:solidFill>
                  <a:srgbClr val="000000"/>
                </a:solidFill>
                <a:latin typeface="Comic Sans MS" panose="030F0702030302020204" pitchFamily="66" charset="0"/>
                <a:cs typeface="Arial" panose="020B0604020202020204" pitchFamily="34" charset="0"/>
              </a:rPr>
              <a:t>Cette base est une source privilégiée pour tirer des leçons de l’expérience. Les enseignements qui en sont issus se traduisent par l’élaboration de «Solutions pour la sécurité du patient » (SSP) permettant d’améliorer les pratiques, de réduire la survenue des évènements ou d’en atténuer les conséquences.</a:t>
            </a:r>
          </a:p>
          <a:p>
            <a:pPr defTabSz="449263" eaLnBrk="0" fontAlgn="base" hangingPunct="0">
              <a:spcBef>
                <a:spcPct val="0"/>
              </a:spcBef>
              <a:spcAft>
                <a:spcPct val="0"/>
              </a:spcAft>
              <a:buSzPct val="100000"/>
            </a:pPr>
            <a:r>
              <a:rPr lang="fr-FR" altLang="fr-FR" sz="1800">
                <a:solidFill>
                  <a:srgbClr val="000000"/>
                </a:solidFill>
                <a:latin typeface="Comic Sans MS" panose="030F0702030302020204" pitchFamily="66" charset="0"/>
                <a:cs typeface="Arial" panose="020B0604020202020204" pitchFamily="34" charset="0"/>
              </a:rPr>
              <a:t>La nature des informations collectées dans la base REX, axées sur la récupération des évènements indésirables et l’atténuation des conséquences, a nécessité de définir une méthode spécifique pour élaborer ces enseignements issus exclusivement de l’expérience de terrain, et du peu de littérature disponible</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1" name="Text Box 1">
            <a:extLst>
              <a:ext uri="{FF2B5EF4-FFF2-40B4-BE49-F238E27FC236}">
                <a16:creationId xmlns:a16="http://schemas.microsoft.com/office/drawing/2014/main" id="{39233415-CB09-4B26-95DD-F30E72BC8DA2}"/>
              </a:ext>
            </a:extLst>
          </p:cNvPr>
          <p:cNvSpPr txBox="1">
            <a:spLocks noChangeArrowheads="1"/>
          </p:cNvSpPr>
          <p:nvPr/>
        </p:nvSpPr>
        <p:spPr bwMode="auto">
          <a:xfrm>
            <a:off x="2057400" y="0"/>
            <a:ext cx="7772400" cy="476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2500">
                <a:solidFill>
                  <a:srgbClr val="000000"/>
                </a:solidFill>
                <a:latin typeface="Calibri" panose="020F0502020204030204" pitchFamily="34" charset="0"/>
                <a:cs typeface="Arial" panose="020B0604020202020204" pitchFamily="34" charset="0"/>
              </a:rPr>
              <a:t>Profil médecin : portail d’accueil SIAM 2</a:t>
            </a:r>
          </a:p>
        </p:txBody>
      </p:sp>
      <p:pic>
        <p:nvPicPr>
          <p:cNvPr id="51202" name="Picture 2">
            <a:extLst>
              <a:ext uri="{FF2B5EF4-FFF2-40B4-BE49-F238E27FC236}">
                <a16:creationId xmlns:a16="http://schemas.microsoft.com/office/drawing/2014/main" id="{2D9495DF-3AD8-4A19-A252-F3D3EFDD63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4521" t="19016" r="23030" b="3355"/>
          <a:stretch>
            <a:fillRect/>
          </a:stretch>
        </p:blipFill>
        <p:spPr bwMode="auto">
          <a:xfrm>
            <a:off x="2255839" y="401638"/>
            <a:ext cx="7273925" cy="6054725"/>
          </a:xfrm>
          <a:prstGeom prst="rect">
            <a:avLst/>
          </a:prstGeom>
          <a:noFill/>
          <a:ln>
            <a:noFill/>
          </a:ln>
          <a:effectLst/>
          <a:extLst>
            <a:ext uri="{909E8E84-426E-40DD-AFC4-6F175D3DCCD1}">
              <a14:hiddenFill xmlns:a14="http://schemas.microsoft.com/office/drawing/2010/main">
                <a:blipFill dpi="0" rotWithShape="0">
                  <a:blip/>
                  <a:srcRect l="24521" t="19016" r="23030" b="3355"/>
                  <a:stretch>
                    <a:fillRect/>
                  </a:stretch>
                </a:blipFill>
              </a14:hiddenFill>
            </a:ext>
            <a:ext uri="{91240B29-F687-4F45-9708-019B960494DF}">
              <a14:hiddenLine xmlns:a14="http://schemas.microsoft.com/office/drawing/2010/main" w="9525" cap="flat">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1203" name="Rectangle 3">
            <a:extLst>
              <a:ext uri="{FF2B5EF4-FFF2-40B4-BE49-F238E27FC236}">
                <a16:creationId xmlns:a16="http://schemas.microsoft.com/office/drawing/2014/main" id="{1D443DDB-55FF-44DE-A41C-6C6D2AAB0DD0}"/>
              </a:ext>
            </a:extLst>
          </p:cNvPr>
          <p:cNvSpPr>
            <a:spLocks noChangeArrowheads="1"/>
          </p:cNvSpPr>
          <p:nvPr/>
        </p:nvSpPr>
        <p:spPr bwMode="auto">
          <a:xfrm flipV="1">
            <a:off x="12420600" y="4903789"/>
            <a:ext cx="46038" cy="46037"/>
          </a:xfrm>
          <a:prstGeom prst="rect">
            <a:avLst/>
          </a:prstGeom>
          <a:solidFill>
            <a:srgbClr val="7878DE"/>
          </a:solidFill>
          <a:ln w="12600" cap="sq">
            <a:solidFill>
              <a:srgbClr val="A5A5E9"/>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6800" rIns="90000" bIns="46800" anchor="ct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5pPr>
            <a:lvl6pPr marL="25146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6pPr>
            <a:lvl7pPr marL="29718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7pPr>
            <a:lvl8pPr marL="34290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8pPr>
            <a:lvl9pPr marL="3886200" indent="-228600" defTabSz="449263" eaLnBrk="0" fontAlgn="base" hangingPunct="0">
              <a:spcBef>
                <a:spcPct val="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FFFFFF"/>
                </a:solidFill>
                <a:latin typeface="Arial" panose="020B0604020202020204" pitchFamily="34" charset="0"/>
                <a:ea typeface="ＭＳ Ｐゴシック" panose="020B0600070205080204" pitchFamily="34" charset="-128"/>
              </a:defRPr>
            </a:lvl9pPr>
          </a:lstStyle>
          <a:p>
            <a:pPr algn="ctr" defTabSz="449263" eaLnBrk="0" fontAlgn="base" hangingPunct="0">
              <a:spcBef>
                <a:spcPct val="0"/>
              </a:spcBef>
              <a:spcAft>
                <a:spcPct val="0"/>
              </a:spcAft>
              <a:buSzPct val="100000"/>
            </a:pPr>
            <a:r>
              <a:rPr lang="fr-FR" altLang="fr-FR" sz="1100">
                <a:latin typeface="Calibri" panose="020F0502020204030204" pitchFamily="34" charset="0"/>
                <a:cs typeface="Arial" panose="020B0604020202020204" pitchFamily="34" charset="0"/>
              </a:rPr>
              <a:t>La figure comporte des zones actives permettant d’ouvrir la  page de présentation du programme</a:t>
            </a:r>
          </a:p>
        </p:txBody>
      </p:sp>
      <p:pic>
        <p:nvPicPr>
          <p:cNvPr id="6" name="Image 5">
            <a:extLst>
              <a:ext uri="{FF2B5EF4-FFF2-40B4-BE49-F238E27FC236}">
                <a16:creationId xmlns:a16="http://schemas.microsoft.com/office/drawing/2014/main" id="{A79B01F7-7013-41F5-A042-E51766F5623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44504" y="5445225"/>
            <a:ext cx="822854" cy="402023"/>
          </a:xfrm>
          <a:prstGeom prst="rect">
            <a:avLst/>
          </a:prstGeom>
        </p:spPr>
      </p:pic>
      <p:pic>
        <p:nvPicPr>
          <p:cNvPr id="7" name="Image 6">
            <a:extLst>
              <a:ext uri="{FF2B5EF4-FFF2-40B4-BE49-F238E27FC236}">
                <a16:creationId xmlns:a16="http://schemas.microsoft.com/office/drawing/2014/main" id="{D56E7E6C-B251-43CD-A9B7-C9F7F50187A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5800" y="5157192"/>
            <a:ext cx="216024" cy="216024"/>
          </a:xfrm>
          <a:prstGeom prst="rect">
            <a:avLst/>
          </a:prstGeom>
        </p:spPr>
      </p:pic>
    </p:spTree>
  </p:cSld>
  <p:clrMapOvr>
    <a:masterClrMapping/>
  </p:clrMapOvr>
  <p:transition spd="slow">
    <p:wipe/>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4_Thème Office">
  <a:themeElements>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Thème Offic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tabLst/>
          <a:defRPr kumimoji="0" lang="en-GB" altLang="fr-FR" sz="2400" b="0" i="0" u="none" strike="noStrike" cap="none" normalizeH="0" baseline="0" smtClean="0">
            <a:ln>
              <a:noFill/>
            </a:ln>
            <a:solidFill>
              <a:schemeClr val="bg1"/>
            </a:solidFill>
            <a:effectLst/>
            <a:latin typeface="Arial" panose="020B0604020202020204" pitchFamily="34" charset="0"/>
            <a:ea typeface="ＭＳ Ｐゴシック" panose="020B0600070205080204" pitchFamily="34" charset="-128"/>
          </a:defRPr>
        </a:defPPr>
      </a:lstStyle>
    </a:lnDef>
  </a:objectDefaults>
  <a:extraClrSchemeLst>
    <a:extraClrScheme>
      <a:clrScheme name="Thèm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hèm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hèm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hèm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hèm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hèm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hèm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1960</Words>
  <Application>Microsoft Office PowerPoint</Application>
  <PresentationFormat>Grand écran</PresentationFormat>
  <Paragraphs>285</Paragraphs>
  <Slides>25</Slides>
  <Notes>25</Notes>
  <HiddenSlides>0</HiddenSlides>
  <MMClips>0</MMClips>
  <ScaleCrop>false</ScaleCrop>
  <HeadingPairs>
    <vt:vector size="6" baseType="variant">
      <vt:variant>
        <vt:lpstr>Polices utilisées</vt:lpstr>
      </vt:variant>
      <vt:variant>
        <vt:i4>6</vt:i4>
      </vt:variant>
      <vt:variant>
        <vt:lpstr>Thème</vt:lpstr>
      </vt:variant>
      <vt:variant>
        <vt:i4>4</vt:i4>
      </vt:variant>
      <vt:variant>
        <vt:lpstr>Titres des diapositives</vt:lpstr>
      </vt:variant>
      <vt:variant>
        <vt:i4>25</vt:i4>
      </vt:variant>
    </vt:vector>
  </HeadingPairs>
  <TitlesOfParts>
    <vt:vector size="35" baseType="lpstr">
      <vt:lpstr>Arial</vt:lpstr>
      <vt:lpstr>Calibri</vt:lpstr>
      <vt:lpstr>Calibri Light</vt:lpstr>
      <vt:lpstr>Comic Sans MS</vt:lpstr>
      <vt:lpstr>Times New Roman</vt:lpstr>
      <vt:lpstr>Wingdings</vt:lpstr>
      <vt:lpstr>Thème Office</vt:lpstr>
      <vt:lpstr>1_Thème Office</vt:lpstr>
      <vt:lpstr>3_Thème Office</vt:lpstr>
      <vt:lpstr>4_Thème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bertrand pogu</dc:creator>
  <cp:lastModifiedBy>bertrand pogu</cp:lastModifiedBy>
  <cp:revision>6</cp:revision>
  <dcterms:created xsi:type="dcterms:W3CDTF">2020-02-29T19:02:33Z</dcterms:created>
  <dcterms:modified xsi:type="dcterms:W3CDTF">2020-04-22T16:54:10Z</dcterms:modified>
</cp:coreProperties>
</file>