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9F57-6633-4AFB-A0B0-9D61F483AFEF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1F81-09DD-4B4B-9A77-A9BF16A36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00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9F57-6633-4AFB-A0B0-9D61F483AFEF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1F81-09DD-4B4B-9A77-A9BF16A36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42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9F57-6633-4AFB-A0B0-9D61F483AFEF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1F81-09DD-4B4B-9A77-A9BF16A36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00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9F57-6633-4AFB-A0B0-9D61F483AFEF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1F81-09DD-4B4B-9A77-A9BF16A36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409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9F57-6633-4AFB-A0B0-9D61F483AFEF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1F81-09DD-4B4B-9A77-A9BF16A36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09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9F57-6633-4AFB-A0B0-9D61F483AFEF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1F81-09DD-4B4B-9A77-A9BF16A36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03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9F57-6633-4AFB-A0B0-9D61F483AFEF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1F81-09DD-4B4B-9A77-A9BF16A36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78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9F57-6633-4AFB-A0B0-9D61F483AFEF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1F81-09DD-4B4B-9A77-A9BF16A36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5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9F57-6633-4AFB-A0B0-9D61F483AFEF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1F81-09DD-4B4B-9A77-A9BF16A36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106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9F57-6633-4AFB-A0B0-9D61F483AFEF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1F81-09DD-4B4B-9A77-A9BF16A36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14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9F57-6633-4AFB-A0B0-9D61F483AFEF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1F81-09DD-4B4B-9A77-A9BF16A36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03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B9F57-6633-4AFB-A0B0-9D61F483AFEF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B1F81-09DD-4B4B-9A77-A9BF16A36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69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30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 rot="5400000">
            <a:off x="1564026" y="2314514"/>
            <a:ext cx="10094978" cy="3895053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6" name="9BD7D95C-190B-4366-868B-CD564211BAF7" descr="image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37328" y="-1313087"/>
            <a:ext cx="6858000" cy="963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9268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FFF558D57C684D91F536CA775756B6" ma:contentTypeVersion="12" ma:contentTypeDescription="Crée un document." ma:contentTypeScope="" ma:versionID="a7189c2ab8a12bd772bf02a291b951be">
  <xsd:schema xmlns:xsd="http://www.w3.org/2001/XMLSchema" xmlns:xs="http://www.w3.org/2001/XMLSchema" xmlns:p="http://schemas.microsoft.com/office/2006/metadata/properties" xmlns:ns2="668c846e-4695-4cfa-9a27-bd94a6984dda" xmlns:ns3="42fd4fe5-1318-43a3-ad9e-d5127716e9bb" targetNamespace="http://schemas.microsoft.com/office/2006/metadata/properties" ma:root="true" ma:fieldsID="c3e7be35ea07df16332ec951a4a035f1" ns2:_="" ns3:_="">
    <xsd:import namespace="668c846e-4695-4cfa-9a27-bd94a6984dda"/>
    <xsd:import namespace="42fd4fe5-1318-43a3-ad9e-d5127716e9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8c846e-4695-4cfa-9a27-bd94a6984d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fd4fe5-1318-43a3-ad9e-d5127716e9b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D52591-D1B2-4CC9-8131-807ECE82F96C}"/>
</file>

<file path=customXml/itemProps2.xml><?xml version="1.0" encoding="utf-8"?>
<ds:datastoreItem xmlns:ds="http://schemas.openxmlformats.org/officeDocument/2006/customXml" ds:itemID="{10864F66-F311-4655-BFA2-A3BF79D3EA59}"/>
</file>

<file path=customXml/itemProps3.xml><?xml version="1.0" encoding="utf-8"?>
<ds:datastoreItem xmlns:ds="http://schemas.openxmlformats.org/officeDocument/2006/customXml" ds:itemID="{91E400FA-4912-466B-B138-A330D5237D0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APHM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DR00284</dc:creator>
  <cp:lastModifiedBy>DR00284</cp:lastModifiedBy>
  <cp:revision>1</cp:revision>
  <dcterms:created xsi:type="dcterms:W3CDTF">2019-09-12T06:29:44Z</dcterms:created>
  <dcterms:modified xsi:type="dcterms:W3CDTF">2019-09-12T06:30:12Z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0x010100F0FFF558D57C684D91F536CA775756B6</vt:lpwstr>
  </property>
</Properties>
</file>